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4"/>
    <p:sldMasterId id="2147483680" r:id="rId5"/>
    <p:sldMasterId id="2147483693" r:id="rId6"/>
  </p:sldMasterIdLst>
  <p:notesMasterIdLst>
    <p:notesMasterId r:id="rId36"/>
  </p:notesMasterIdLst>
  <p:sldIdLst>
    <p:sldId id="256" r:id="rId7"/>
    <p:sldId id="395" r:id="rId8"/>
    <p:sldId id="301" r:id="rId9"/>
    <p:sldId id="398" r:id="rId10"/>
    <p:sldId id="419" r:id="rId11"/>
    <p:sldId id="399" r:id="rId12"/>
    <p:sldId id="420" r:id="rId13"/>
    <p:sldId id="402" r:id="rId14"/>
    <p:sldId id="401" r:id="rId15"/>
    <p:sldId id="396" r:id="rId16"/>
    <p:sldId id="397" r:id="rId17"/>
    <p:sldId id="400" r:id="rId18"/>
    <p:sldId id="404" r:id="rId19"/>
    <p:sldId id="405" r:id="rId20"/>
    <p:sldId id="415" r:id="rId21"/>
    <p:sldId id="416" r:id="rId22"/>
    <p:sldId id="427" r:id="rId23"/>
    <p:sldId id="414" r:id="rId24"/>
    <p:sldId id="413" r:id="rId25"/>
    <p:sldId id="428" r:id="rId26"/>
    <p:sldId id="408" r:id="rId27"/>
    <p:sldId id="411" r:id="rId28"/>
    <p:sldId id="429" r:id="rId29"/>
    <p:sldId id="424" r:id="rId30"/>
    <p:sldId id="421" r:id="rId31"/>
    <p:sldId id="422" r:id="rId32"/>
    <p:sldId id="426" r:id="rId33"/>
    <p:sldId id="425" r:id="rId34"/>
    <p:sldId id="393" r:id="rId3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Work Sans" panose="020B0604020202020204" charset="0"/>
      <p:regular r:id="rId41"/>
      <p:bold r:id="rId42"/>
      <p:italic r:id="rId43"/>
      <p:boldItalic r:id="rId44"/>
    </p:embeddedFont>
    <p:embeddedFont>
      <p:font typeface="Work Sans ExtraBold" panose="020B0604020202020204" charset="0"/>
      <p:bold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BFCB95-F87F-424E-9BB1-33AB64491DD9}" v="260" dt="2022-06-19T17:19:49.319"/>
    <p1510:client id="{52E77D8A-8ECE-45FC-BDE7-ECABEBCAFA84}" v="75" dt="2022-06-19T11:37:32.118"/>
    <p1510:client id="{5C3EE4F2-FD67-4A86-9243-C425A2D70737}" v="25" dt="2022-06-20T05:00:27.672"/>
    <p1510:client id="{5DE21F49-0811-4FD0-9F63-401599208026}" v="189" dt="2022-06-20T07:39:22.030"/>
    <p1510:client id="{69D8BBA9-9ADF-4774-9A2E-FF6857831FD4}" v="110" dt="2022-06-19T09:52:23.002"/>
    <p1510:client id="{81FD4293-618D-4F9B-9E03-DD454E3DEC55}" v="39" dt="2022-06-19T11:52:39.907"/>
    <p1510:client id="{846D3CC7-642A-42C4-A509-1FAE0366D907}" v="5" dt="2022-06-20T05:01:35.463"/>
    <p1510:client id="{85B6DF20-78C7-45A6-8D47-724DF65EB730}" v="3765" dt="2022-06-20T03:19:21.739"/>
    <p1510:client id="{9B193769-76D8-43CD-94FF-21E9BF14AB5B}" v="6" dt="2022-06-20T06:49:57.396"/>
    <p1510:client id="{D096FA92-213E-403F-B49B-695AB173B3DF}" v="62" dt="2022-06-19T06:34:12.338"/>
    <p1510:client id="{D20A7B09-5ECE-43C3-B4B0-FC2A68531C58}" v="831" dt="2022-06-19T09:17:19.235"/>
    <p1510:client id="{EC35A39B-A6E1-4509-83EE-D806FE4D4592}" v="188" dt="2022-06-19T10:33:10.256"/>
  </p1510:revLst>
</p1510:revInfo>
</file>

<file path=ppt/tableStyles.xml><?xml version="1.0" encoding="utf-8"?>
<a:tblStyleLst xmlns:a="http://schemas.openxmlformats.org/drawingml/2006/main" def="{06E24059-5C8A-43E0-A720-CDE1E793823C}">
  <a:tblStyle styleId="{06E24059-5C8A-43E0-A720-CDE1E79382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font" Target="fonts/font3.fntdata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font" Target="fonts/font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notesMaster" Target="notesMasters/notesMaster1.xml"/><Relationship Id="rId49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font" Target="fonts/font8.fntdata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font" Target="fonts/font7.fntdata"/><Relationship Id="rId48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4.xml"/><Relationship Id="rId41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ần Nguyễn Quỳnh Anh" userId="S::19521217@ms.uit.edu.vn::b3eefab0-8a31-4f20-95bf-37f1cf951066" providerId="AD" clId="Web-{81FD4293-618D-4F9B-9E03-DD454E3DEC55}"/>
    <pc:docChg chg="addSld modSld">
      <pc:chgData name="Trần Nguyễn Quỳnh Anh" userId="S::19521217@ms.uit.edu.vn::b3eefab0-8a31-4f20-95bf-37f1cf951066" providerId="AD" clId="Web-{81FD4293-618D-4F9B-9E03-DD454E3DEC55}" dt="2022-06-19T11:52:39.907" v="33" actId="1076"/>
      <pc:docMkLst>
        <pc:docMk/>
      </pc:docMkLst>
      <pc:sldChg chg="addSp delSp modSp add mod replId modClrScheme chgLayout">
        <pc:chgData name="Trần Nguyễn Quỳnh Anh" userId="S::19521217@ms.uit.edu.vn::b3eefab0-8a31-4f20-95bf-37f1cf951066" providerId="AD" clId="Web-{81FD4293-618D-4F9B-9E03-DD454E3DEC55}" dt="2022-06-19T11:51:16.530" v="16" actId="1076"/>
        <pc:sldMkLst>
          <pc:docMk/>
          <pc:sldMk cId="3932927861" sldId="427"/>
        </pc:sldMkLst>
        <pc:spChg chg="del">
          <ac:chgData name="Trần Nguyễn Quỳnh Anh" userId="S::19521217@ms.uit.edu.vn::b3eefab0-8a31-4f20-95bf-37f1cf951066" providerId="AD" clId="Web-{81FD4293-618D-4F9B-9E03-DD454E3DEC55}" dt="2022-06-19T11:50:41.544" v="2"/>
          <ac:spMkLst>
            <pc:docMk/>
            <pc:sldMk cId="3932927861" sldId="427"/>
            <ac:spMk id="5" creationId="{A8645966-41BB-F98D-C98F-E829FA8BF2BB}"/>
          </ac:spMkLst>
        </pc:spChg>
        <pc:spChg chg="mod ord">
          <ac:chgData name="Trần Nguyễn Quỳnh Anh" userId="S::19521217@ms.uit.edu.vn::b3eefab0-8a31-4f20-95bf-37f1cf951066" providerId="AD" clId="Web-{81FD4293-618D-4F9B-9E03-DD454E3DEC55}" dt="2022-06-19T11:51:12.561" v="14" actId="1076"/>
          <ac:spMkLst>
            <pc:docMk/>
            <pc:sldMk cId="3932927861" sldId="427"/>
            <ac:spMk id="1367" creationId="{00000000-0000-0000-0000-000000000000}"/>
          </ac:spMkLst>
        </pc:spChg>
        <pc:grpChg chg="del">
          <ac:chgData name="Trần Nguyễn Quỳnh Anh" userId="S::19521217@ms.uit.edu.vn::b3eefab0-8a31-4f20-95bf-37f1cf951066" providerId="AD" clId="Web-{81FD4293-618D-4F9B-9E03-DD454E3DEC55}" dt="2022-06-19T11:50:58.373" v="8"/>
          <ac:grpSpMkLst>
            <pc:docMk/>
            <pc:sldMk cId="3932927861" sldId="427"/>
            <ac:grpSpMk id="1368" creationId="{00000000-0000-0000-0000-000000000000}"/>
          </ac:grpSpMkLst>
        </pc:grpChg>
        <pc:picChg chg="add mod">
          <ac:chgData name="Trần Nguyễn Quỳnh Anh" userId="S::19521217@ms.uit.edu.vn::b3eefab0-8a31-4f20-95bf-37f1cf951066" providerId="AD" clId="Web-{81FD4293-618D-4F9B-9E03-DD454E3DEC55}" dt="2022-06-19T11:51:16.530" v="16" actId="1076"/>
          <ac:picMkLst>
            <pc:docMk/>
            <pc:sldMk cId="3932927861" sldId="427"/>
            <ac:picMk id="2" creationId="{7A5D2625-6921-3D40-98A3-BF51F45B2584}"/>
          </ac:picMkLst>
        </pc:picChg>
        <pc:picChg chg="del">
          <ac:chgData name="Trần Nguyễn Quỳnh Anh" userId="S::19521217@ms.uit.edu.vn::b3eefab0-8a31-4f20-95bf-37f1cf951066" providerId="AD" clId="Web-{81FD4293-618D-4F9B-9E03-DD454E3DEC55}" dt="2022-06-19T11:50:39.950" v="1"/>
          <ac:picMkLst>
            <pc:docMk/>
            <pc:sldMk cId="3932927861" sldId="427"/>
            <ac:picMk id="3" creationId="{C87A69EC-2EFB-E59E-2405-A68A69025F6F}"/>
          </ac:picMkLst>
        </pc:picChg>
      </pc:sldChg>
      <pc:sldChg chg="addSp delSp modSp add replId">
        <pc:chgData name="Trần Nguyễn Quỳnh Anh" userId="S::19521217@ms.uit.edu.vn::b3eefab0-8a31-4f20-95bf-37f1cf951066" providerId="AD" clId="Web-{81FD4293-618D-4F9B-9E03-DD454E3DEC55}" dt="2022-06-19T11:52:39.907" v="33" actId="1076"/>
        <pc:sldMkLst>
          <pc:docMk/>
          <pc:sldMk cId="1534313084" sldId="428"/>
        </pc:sldMkLst>
        <pc:spChg chg="mod">
          <ac:chgData name="Trần Nguyễn Quỳnh Anh" userId="S::19521217@ms.uit.edu.vn::b3eefab0-8a31-4f20-95bf-37f1cf951066" providerId="AD" clId="Web-{81FD4293-618D-4F9B-9E03-DD454E3DEC55}" dt="2022-06-19T11:51:42.640" v="18" actId="20577"/>
          <ac:spMkLst>
            <pc:docMk/>
            <pc:sldMk cId="1534313084" sldId="428"/>
            <ac:spMk id="1367" creationId="{00000000-0000-0000-0000-000000000000}"/>
          </ac:spMkLst>
        </pc:spChg>
        <pc:picChg chg="del">
          <ac:chgData name="Trần Nguyễn Quỳnh Anh" userId="S::19521217@ms.uit.edu.vn::b3eefab0-8a31-4f20-95bf-37f1cf951066" providerId="AD" clId="Web-{81FD4293-618D-4F9B-9E03-DD454E3DEC55}" dt="2022-06-19T11:51:42.780" v="19"/>
          <ac:picMkLst>
            <pc:docMk/>
            <pc:sldMk cId="1534313084" sldId="428"/>
            <ac:picMk id="2" creationId="{7A5D2625-6921-3D40-98A3-BF51F45B2584}"/>
          </ac:picMkLst>
        </pc:picChg>
        <pc:picChg chg="add mod">
          <ac:chgData name="Trần Nguyễn Quỳnh Anh" userId="S::19521217@ms.uit.edu.vn::b3eefab0-8a31-4f20-95bf-37f1cf951066" providerId="AD" clId="Web-{81FD4293-618D-4F9B-9E03-DD454E3DEC55}" dt="2022-06-19T11:52:39.907" v="33" actId="1076"/>
          <ac:picMkLst>
            <pc:docMk/>
            <pc:sldMk cId="1534313084" sldId="428"/>
            <ac:picMk id="3" creationId="{8E7BB660-F370-FD00-6893-4B0C464F9BA5}"/>
          </ac:picMkLst>
        </pc:picChg>
      </pc:sldChg>
      <pc:sldChg chg="addSp delSp modSp add replId">
        <pc:chgData name="Trần Nguyễn Quỳnh Anh" userId="S::19521217@ms.uit.edu.vn::b3eefab0-8a31-4f20-95bf-37f1cf951066" providerId="AD" clId="Web-{81FD4293-618D-4F9B-9E03-DD454E3DEC55}" dt="2022-06-19T11:52:36.423" v="32" actId="1076"/>
        <pc:sldMkLst>
          <pc:docMk/>
          <pc:sldMk cId="3746934191" sldId="429"/>
        </pc:sldMkLst>
        <pc:spChg chg="mod">
          <ac:chgData name="Trần Nguyễn Quỳnh Anh" userId="S::19521217@ms.uit.edu.vn::b3eefab0-8a31-4f20-95bf-37f1cf951066" providerId="AD" clId="Web-{81FD4293-618D-4F9B-9E03-DD454E3DEC55}" dt="2022-06-19T11:52:10.406" v="26" actId="20577"/>
          <ac:spMkLst>
            <pc:docMk/>
            <pc:sldMk cId="3746934191" sldId="429"/>
            <ac:spMk id="1367" creationId="{00000000-0000-0000-0000-000000000000}"/>
          </ac:spMkLst>
        </pc:spChg>
        <pc:picChg chg="add mod">
          <ac:chgData name="Trần Nguyễn Quỳnh Anh" userId="S::19521217@ms.uit.edu.vn::b3eefab0-8a31-4f20-95bf-37f1cf951066" providerId="AD" clId="Web-{81FD4293-618D-4F9B-9E03-DD454E3DEC55}" dt="2022-06-19T11:52:36.423" v="32" actId="1076"/>
          <ac:picMkLst>
            <pc:docMk/>
            <pc:sldMk cId="3746934191" sldId="429"/>
            <ac:picMk id="2" creationId="{4EA7527E-1AC9-E2F0-C53E-64BC3E4E58F2}"/>
          </ac:picMkLst>
        </pc:picChg>
        <pc:picChg chg="del">
          <ac:chgData name="Trần Nguyễn Quỳnh Anh" userId="S::19521217@ms.uit.edu.vn::b3eefab0-8a31-4f20-95bf-37f1cf951066" providerId="AD" clId="Web-{81FD4293-618D-4F9B-9E03-DD454E3DEC55}" dt="2022-06-19T11:52:11" v="27"/>
          <ac:picMkLst>
            <pc:docMk/>
            <pc:sldMk cId="3746934191" sldId="429"/>
            <ac:picMk id="3" creationId="{8E7BB660-F370-FD00-6893-4B0C464F9BA5}"/>
          </ac:picMkLst>
        </pc:picChg>
      </pc:sldChg>
    </pc:docChg>
  </pc:docChgLst>
  <pc:docChgLst>
    <pc:chgData name="Trần Nguyễn Quỳnh Anh" userId="S::19521217@ms.uit.edu.vn::b3eefab0-8a31-4f20-95bf-37f1cf951066" providerId="AD" clId="Web-{D20A7B09-5ECE-43C3-B4B0-FC2A68531C58}"/>
    <pc:docChg chg="addSld delSld modSld sldOrd">
      <pc:chgData name="Trần Nguyễn Quỳnh Anh" userId="S::19521217@ms.uit.edu.vn::b3eefab0-8a31-4f20-95bf-37f1cf951066" providerId="AD" clId="Web-{D20A7B09-5ECE-43C3-B4B0-FC2A68531C58}" dt="2022-06-19T09:17:19.235" v="749" actId="1076"/>
      <pc:docMkLst>
        <pc:docMk/>
      </pc:docMkLst>
      <pc:sldChg chg="addSp">
        <pc:chgData name="Trần Nguyễn Quỳnh Anh" userId="S::19521217@ms.uit.edu.vn::b3eefab0-8a31-4f20-95bf-37f1cf951066" providerId="AD" clId="Web-{D20A7B09-5ECE-43C3-B4B0-FC2A68531C58}" dt="2022-06-19T06:50:09.408" v="67"/>
        <pc:sldMkLst>
          <pc:docMk/>
          <pc:sldMk cId="0" sldId="291"/>
        </pc:sldMkLst>
        <pc:spChg chg="add">
          <ac:chgData name="Trần Nguyễn Quỳnh Anh" userId="S::19521217@ms.uit.edu.vn::b3eefab0-8a31-4f20-95bf-37f1cf951066" providerId="AD" clId="Web-{D20A7B09-5ECE-43C3-B4B0-FC2A68531C58}" dt="2022-06-19T06:50:09.408" v="67"/>
          <ac:spMkLst>
            <pc:docMk/>
            <pc:sldMk cId="0" sldId="291"/>
            <ac:spMk id="2" creationId="{D9DC9C40-BBB9-426F-56B7-4D519A1421C7}"/>
          </ac:spMkLst>
        </pc:spChg>
      </pc:sldChg>
      <pc:sldChg chg="addSp">
        <pc:chgData name="Trần Nguyễn Quỳnh Anh" userId="S::19521217@ms.uit.edu.vn::b3eefab0-8a31-4f20-95bf-37f1cf951066" providerId="AD" clId="Web-{D20A7B09-5ECE-43C3-B4B0-FC2A68531C58}" dt="2022-06-19T06:54:19.120" v="68"/>
        <pc:sldMkLst>
          <pc:docMk/>
          <pc:sldMk cId="0" sldId="297"/>
        </pc:sldMkLst>
        <pc:spChg chg="add">
          <ac:chgData name="Trần Nguyễn Quỳnh Anh" userId="S::19521217@ms.uit.edu.vn::b3eefab0-8a31-4f20-95bf-37f1cf951066" providerId="AD" clId="Web-{D20A7B09-5ECE-43C3-B4B0-FC2A68531C58}" dt="2022-06-19T06:54:19.120" v="68"/>
          <ac:spMkLst>
            <pc:docMk/>
            <pc:sldMk cId="0" sldId="297"/>
            <ac:spMk id="2" creationId="{F6E47EE1-8CC7-9462-9FB7-47E506ED73DC}"/>
          </ac:spMkLst>
        </pc:spChg>
      </pc:sldChg>
      <pc:sldChg chg="modSp">
        <pc:chgData name="Trần Nguyễn Quỳnh Anh" userId="S::19521217@ms.uit.edu.vn::b3eefab0-8a31-4f20-95bf-37f1cf951066" providerId="AD" clId="Web-{D20A7B09-5ECE-43C3-B4B0-FC2A68531C58}" dt="2022-06-19T07:42:43.465" v="309" actId="1076"/>
        <pc:sldMkLst>
          <pc:docMk/>
          <pc:sldMk cId="349234145" sldId="393"/>
        </pc:sldMkLst>
        <pc:spChg chg="mod">
          <ac:chgData name="Trần Nguyễn Quỳnh Anh" userId="S::19521217@ms.uit.edu.vn::b3eefab0-8a31-4f20-95bf-37f1cf951066" providerId="AD" clId="Web-{D20A7B09-5ECE-43C3-B4B0-FC2A68531C58}" dt="2022-06-19T07:42:43.465" v="309" actId="1076"/>
          <ac:spMkLst>
            <pc:docMk/>
            <pc:sldMk cId="349234145" sldId="393"/>
            <ac:spMk id="9" creationId="{9AE0631F-8A26-435C-91D1-874D4A163320}"/>
          </ac:spMkLst>
        </pc:spChg>
      </pc:sldChg>
      <pc:sldChg chg="addSp modSp">
        <pc:chgData name="Trần Nguyễn Quỳnh Anh" userId="S::19521217@ms.uit.edu.vn::b3eefab0-8a31-4f20-95bf-37f1cf951066" providerId="AD" clId="Web-{D20A7B09-5ECE-43C3-B4B0-FC2A68531C58}" dt="2022-06-19T06:39:46.557" v="38" actId="1076"/>
        <pc:sldMkLst>
          <pc:docMk/>
          <pc:sldMk cId="492435674" sldId="400"/>
        </pc:sldMkLst>
        <pc:spChg chg="add">
          <ac:chgData name="Trần Nguyễn Quỳnh Anh" userId="S::19521217@ms.uit.edu.vn::b3eefab0-8a31-4f20-95bf-37f1cf951066" providerId="AD" clId="Web-{D20A7B09-5ECE-43C3-B4B0-FC2A68531C58}" dt="2022-06-19T06:39:33.822" v="35"/>
          <ac:spMkLst>
            <pc:docMk/>
            <pc:sldMk cId="492435674" sldId="400"/>
            <ac:spMk id="3" creationId="{2B995AF1-091A-9C04-2FF7-54CBDBB32EAF}"/>
          </ac:spMkLst>
        </pc:spChg>
        <pc:spChg chg="mod">
          <ac:chgData name="Trần Nguyễn Quỳnh Anh" userId="S::19521217@ms.uit.edu.vn::b3eefab0-8a31-4f20-95bf-37f1cf951066" providerId="AD" clId="Web-{D20A7B09-5ECE-43C3-B4B0-FC2A68531C58}" dt="2022-06-19T06:39:46.557" v="38" actId="1076"/>
          <ac:spMkLst>
            <pc:docMk/>
            <pc:sldMk cId="492435674" sldId="400"/>
            <ac:spMk id="5" creationId="{13E65105-F13F-BFED-CBF9-8A94112687C5}"/>
          </ac:spMkLst>
        </pc:spChg>
        <pc:spChg chg="mod">
          <ac:chgData name="Trần Nguyễn Quỳnh Anh" userId="S::19521217@ms.uit.edu.vn::b3eefab0-8a31-4f20-95bf-37f1cf951066" providerId="AD" clId="Web-{D20A7B09-5ECE-43C3-B4B0-FC2A68531C58}" dt="2022-06-19T06:39:36.260" v="36" actId="1076"/>
          <ac:spMkLst>
            <pc:docMk/>
            <pc:sldMk cId="492435674" sldId="400"/>
            <ac:spMk id="1563" creationId="{00000000-0000-0000-0000-000000000000}"/>
          </ac:spMkLst>
        </pc:spChg>
        <pc:picChg chg="add mod">
          <ac:chgData name="Trần Nguyễn Quỳnh Anh" userId="S::19521217@ms.uit.edu.vn::b3eefab0-8a31-4f20-95bf-37f1cf951066" providerId="AD" clId="Web-{D20A7B09-5ECE-43C3-B4B0-FC2A68531C58}" dt="2022-06-19T06:39:44.151" v="37" actId="1076"/>
          <ac:picMkLst>
            <pc:docMk/>
            <pc:sldMk cId="492435674" sldId="400"/>
            <ac:picMk id="2" creationId="{919342BF-08C1-A6C3-F8D1-DD873307A743}"/>
          </ac:picMkLst>
        </pc:picChg>
      </pc:sldChg>
      <pc:sldChg chg="add del replId">
        <pc:chgData name="Trần Nguyễn Quỳnh Anh" userId="S::19521217@ms.uit.edu.vn::b3eefab0-8a31-4f20-95bf-37f1cf951066" providerId="AD" clId="Web-{D20A7B09-5ECE-43C3-B4B0-FC2A68531C58}" dt="2022-06-19T07:20:22.291" v="233"/>
        <pc:sldMkLst>
          <pc:docMk/>
          <pc:sldMk cId="662422528" sldId="403"/>
        </pc:sldMkLst>
      </pc:sldChg>
      <pc:sldChg chg="modSp add replId">
        <pc:chgData name="Trần Nguyễn Quỳnh Anh" userId="S::19521217@ms.uit.edu.vn::b3eefab0-8a31-4f20-95bf-37f1cf951066" providerId="AD" clId="Web-{D20A7B09-5ECE-43C3-B4B0-FC2A68531C58}" dt="2022-06-19T06:46:08.993" v="46" actId="20577"/>
        <pc:sldMkLst>
          <pc:docMk/>
          <pc:sldMk cId="3818689174" sldId="404"/>
        </pc:sldMkLst>
        <pc:spChg chg="mod">
          <ac:chgData name="Trần Nguyễn Quỳnh Anh" userId="S::19521217@ms.uit.edu.vn::b3eefab0-8a31-4f20-95bf-37f1cf951066" providerId="AD" clId="Web-{D20A7B09-5ECE-43C3-B4B0-FC2A68531C58}" dt="2022-06-19T06:46:08.993" v="46" actId="20577"/>
          <ac:spMkLst>
            <pc:docMk/>
            <pc:sldMk cId="3818689174" sldId="404"/>
            <ac:spMk id="1395" creationId="{00000000-0000-0000-0000-000000000000}"/>
          </ac:spMkLst>
        </pc:spChg>
      </pc:sldChg>
      <pc:sldChg chg="addSp delSp modSp add replId">
        <pc:chgData name="Trần Nguyễn Quỳnh Anh" userId="S::19521217@ms.uit.edu.vn::b3eefab0-8a31-4f20-95bf-37f1cf951066" providerId="AD" clId="Web-{D20A7B09-5ECE-43C3-B4B0-FC2A68531C58}" dt="2022-06-19T07:35:34.356" v="301" actId="1076"/>
        <pc:sldMkLst>
          <pc:docMk/>
          <pc:sldMk cId="3820228975" sldId="405"/>
        </pc:sldMkLst>
        <pc:spChg chg="mod">
          <ac:chgData name="Trần Nguyễn Quỳnh Anh" userId="S::19521217@ms.uit.edu.vn::b3eefab0-8a31-4f20-95bf-37f1cf951066" providerId="AD" clId="Web-{D20A7B09-5ECE-43C3-B4B0-FC2A68531C58}" dt="2022-06-19T07:34:48.542" v="274" actId="1076"/>
          <ac:spMkLst>
            <pc:docMk/>
            <pc:sldMk cId="3820228975" sldId="405"/>
            <ac:spMk id="12" creationId="{114177F3-9938-4B3B-C3E2-25A173096766}"/>
          </ac:spMkLst>
        </pc:spChg>
        <pc:spChg chg="add del mod">
          <ac:chgData name="Trần Nguyễn Quỳnh Anh" userId="S::19521217@ms.uit.edu.vn::b3eefab0-8a31-4f20-95bf-37f1cf951066" providerId="AD" clId="Web-{D20A7B09-5ECE-43C3-B4B0-FC2A68531C58}" dt="2022-06-19T07:35:13.293" v="281"/>
          <ac:spMkLst>
            <pc:docMk/>
            <pc:sldMk cId="3820228975" sldId="405"/>
            <ac:spMk id="21" creationId="{0CED7D9B-1C9C-2340-BABE-9F21ED5EBA5E}"/>
          </ac:spMkLst>
        </pc:spChg>
        <pc:spChg chg="add del mod">
          <ac:chgData name="Trần Nguyễn Quỳnh Anh" userId="S::19521217@ms.uit.edu.vn::b3eefab0-8a31-4f20-95bf-37f1cf951066" providerId="AD" clId="Web-{D20A7B09-5ECE-43C3-B4B0-FC2A68531C58}" dt="2022-06-19T07:35:22.652" v="292"/>
          <ac:spMkLst>
            <pc:docMk/>
            <pc:sldMk cId="3820228975" sldId="405"/>
            <ac:spMk id="23" creationId="{FBA32A9D-0A15-44AF-74AC-E5C7DBF16118}"/>
          </ac:spMkLst>
        </pc:spChg>
        <pc:spChg chg="add del mod">
          <ac:chgData name="Trần Nguyễn Quỳnh Anh" userId="S::19521217@ms.uit.edu.vn::b3eefab0-8a31-4f20-95bf-37f1cf951066" providerId="AD" clId="Web-{D20A7B09-5ECE-43C3-B4B0-FC2A68531C58}" dt="2022-06-19T07:35:20.168" v="291"/>
          <ac:spMkLst>
            <pc:docMk/>
            <pc:sldMk cId="3820228975" sldId="405"/>
            <ac:spMk id="25" creationId="{49F8D2FA-9CC0-D755-45A7-0D8F7B45A762}"/>
          </ac:spMkLst>
        </pc:spChg>
        <pc:spChg chg="del">
          <ac:chgData name="Trần Nguyễn Quỳnh Anh" userId="S::19521217@ms.uit.edu.vn::b3eefab0-8a31-4f20-95bf-37f1cf951066" providerId="AD" clId="Web-{D20A7B09-5ECE-43C3-B4B0-FC2A68531C58}" dt="2022-06-19T07:35:05.964" v="278"/>
          <ac:spMkLst>
            <pc:docMk/>
            <pc:sldMk cId="3820228975" sldId="405"/>
            <ac:spMk id="1410" creationId="{00000000-0000-0000-0000-000000000000}"/>
          </ac:spMkLst>
        </pc:spChg>
        <pc:spChg chg="ord">
          <ac:chgData name="Trần Nguyễn Quỳnh Anh" userId="S::19521217@ms.uit.edu.vn::b3eefab0-8a31-4f20-95bf-37f1cf951066" providerId="AD" clId="Web-{D20A7B09-5ECE-43C3-B4B0-FC2A68531C58}" dt="2022-06-19T06:54:59.497" v="75"/>
          <ac:spMkLst>
            <pc:docMk/>
            <pc:sldMk cId="3820228975" sldId="405"/>
            <ac:spMk id="1412" creationId="{00000000-0000-0000-0000-000000000000}"/>
          </ac:spMkLst>
        </pc:spChg>
        <pc:spChg chg="mod">
          <ac:chgData name="Trần Nguyễn Quỳnh Anh" userId="S::19521217@ms.uit.edu.vn::b3eefab0-8a31-4f20-95bf-37f1cf951066" providerId="AD" clId="Web-{D20A7B09-5ECE-43C3-B4B0-FC2A68531C58}" dt="2022-06-19T06:47:20.527" v="51" actId="20577"/>
          <ac:spMkLst>
            <pc:docMk/>
            <pc:sldMk cId="3820228975" sldId="405"/>
            <ac:spMk id="1414" creationId="{00000000-0000-0000-0000-000000000000}"/>
          </ac:spMkLst>
        </pc:spChg>
        <pc:spChg chg="mod">
          <ac:chgData name="Trần Nguyễn Quỳnh Anh" userId="S::19521217@ms.uit.edu.vn::b3eefab0-8a31-4f20-95bf-37f1cf951066" providerId="AD" clId="Web-{D20A7B09-5ECE-43C3-B4B0-FC2A68531C58}" dt="2022-06-19T07:35:34.293" v="295" actId="1076"/>
          <ac:spMkLst>
            <pc:docMk/>
            <pc:sldMk cId="3820228975" sldId="405"/>
            <ac:spMk id="1415" creationId="{00000000-0000-0000-0000-000000000000}"/>
          </ac:spMkLst>
        </pc:spChg>
        <pc:spChg chg="del">
          <ac:chgData name="Trần Nguyễn Quỳnh Anh" userId="S::19521217@ms.uit.edu.vn::b3eefab0-8a31-4f20-95bf-37f1cf951066" providerId="AD" clId="Web-{D20A7B09-5ECE-43C3-B4B0-FC2A68531C58}" dt="2022-06-19T07:35:08.589" v="279"/>
          <ac:spMkLst>
            <pc:docMk/>
            <pc:sldMk cId="3820228975" sldId="405"/>
            <ac:spMk id="1416" creationId="{00000000-0000-0000-0000-000000000000}"/>
          </ac:spMkLst>
        </pc:spChg>
        <pc:spChg chg="mod">
          <ac:chgData name="Trần Nguyễn Quỳnh Anh" userId="S::19521217@ms.uit.edu.vn::b3eefab0-8a31-4f20-95bf-37f1cf951066" providerId="AD" clId="Web-{D20A7B09-5ECE-43C3-B4B0-FC2A68531C58}" dt="2022-06-19T07:35:34.293" v="296" actId="1076"/>
          <ac:spMkLst>
            <pc:docMk/>
            <pc:sldMk cId="3820228975" sldId="405"/>
            <ac:spMk id="1417" creationId="{00000000-0000-0000-0000-000000000000}"/>
          </ac:spMkLst>
        </pc:spChg>
        <pc:spChg chg="del">
          <ac:chgData name="Trần Nguyễn Quỳnh Anh" userId="S::19521217@ms.uit.edu.vn::b3eefab0-8a31-4f20-95bf-37f1cf951066" providerId="AD" clId="Web-{D20A7B09-5ECE-43C3-B4B0-FC2A68531C58}" dt="2022-06-19T07:35:10.996" v="280"/>
          <ac:spMkLst>
            <pc:docMk/>
            <pc:sldMk cId="3820228975" sldId="405"/>
            <ac:spMk id="1418" creationId="{00000000-0000-0000-0000-000000000000}"/>
          </ac:spMkLst>
        </pc:spChg>
        <pc:spChg chg="mod">
          <ac:chgData name="Trần Nguyễn Quỳnh Anh" userId="S::19521217@ms.uit.edu.vn::b3eefab0-8a31-4f20-95bf-37f1cf951066" providerId="AD" clId="Web-{D20A7B09-5ECE-43C3-B4B0-FC2A68531C58}" dt="2022-06-19T07:35:34.309" v="297" actId="1076"/>
          <ac:spMkLst>
            <pc:docMk/>
            <pc:sldMk cId="3820228975" sldId="405"/>
            <ac:spMk id="1419" creationId="{00000000-0000-0000-0000-000000000000}"/>
          </ac:spMkLst>
        </pc:spChg>
        <pc:grpChg chg="add del mod">
          <ac:chgData name="Trần Nguyễn Quỳnh Anh" userId="S::19521217@ms.uit.edu.vn::b3eefab0-8a31-4f20-95bf-37f1cf951066" providerId="AD" clId="Web-{D20A7B09-5ECE-43C3-B4B0-FC2A68531C58}" dt="2022-06-19T07:33:23.742" v="269"/>
          <ac:grpSpMkLst>
            <pc:docMk/>
            <pc:sldMk cId="3820228975" sldId="405"/>
            <ac:grpSpMk id="5" creationId="{0F0BB5ED-C9AF-9F02-8C5B-8A3049057C2A}"/>
          </ac:grpSpMkLst>
        </pc:grpChg>
        <pc:grpChg chg="add del mod">
          <ac:chgData name="Trần Nguyễn Quỳnh Anh" userId="S::19521217@ms.uit.edu.vn::b3eefab0-8a31-4f20-95bf-37f1cf951066" providerId="AD" clId="Web-{D20A7B09-5ECE-43C3-B4B0-FC2A68531C58}" dt="2022-06-19T06:55:43.655" v="83"/>
          <ac:grpSpMkLst>
            <pc:docMk/>
            <pc:sldMk cId="3820228975" sldId="405"/>
            <ac:grpSpMk id="9" creationId="{F1A6F66A-65B3-2D95-329A-9B36BC959838}"/>
          </ac:grpSpMkLst>
        </pc:grpChg>
        <pc:grpChg chg="add mod">
          <ac:chgData name="Trần Nguyễn Quỳnh Anh" userId="S::19521217@ms.uit.edu.vn::b3eefab0-8a31-4f20-95bf-37f1cf951066" providerId="AD" clId="Web-{D20A7B09-5ECE-43C3-B4B0-FC2A68531C58}" dt="2022-06-19T07:35:34.356" v="301" actId="1076"/>
          <ac:grpSpMkLst>
            <pc:docMk/>
            <pc:sldMk cId="3820228975" sldId="405"/>
            <ac:grpSpMk id="19" creationId="{911E5F5A-70F9-70D0-9B9A-595279F7783F}"/>
          </ac:grpSpMkLst>
        </pc:grpChg>
        <pc:grpChg chg="mod">
          <ac:chgData name="Trần Nguyễn Quỳnh Anh" userId="S::19521217@ms.uit.edu.vn::b3eefab0-8a31-4f20-95bf-37f1cf951066" providerId="AD" clId="Web-{D20A7B09-5ECE-43C3-B4B0-FC2A68531C58}" dt="2022-06-19T07:35:34.278" v="293" actId="1076"/>
          <ac:grpSpMkLst>
            <pc:docMk/>
            <pc:sldMk cId="3820228975" sldId="405"/>
            <ac:grpSpMk id="1407" creationId="{00000000-0000-0000-0000-000000000000}"/>
          </ac:grpSpMkLst>
        </pc:grpChg>
        <pc:grpChg chg="mod">
          <ac:chgData name="Trần Nguyễn Quỳnh Anh" userId="S::19521217@ms.uit.edu.vn::b3eefab0-8a31-4f20-95bf-37f1cf951066" providerId="AD" clId="Web-{D20A7B09-5ECE-43C3-B4B0-FC2A68531C58}" dt="2022-06-19T07:35:34.293" v="294" actId="1076"/>
          <ac:grpSpMkLst>
            <pc:docMk/>
            <pc:sldMk cId="3820228975" sldId="405"/>
            <ac:grpSpMk id="1411" creationId="{00000000-0000-0000-0000-000000000000}"/>
          </ac:grpSpMkLst>
        </pc:grpChg>
        <pc:grpChg chg="mod">
          <ac:chgData name="Trần Nguyễn Quỳnh Anh" userId="S::19521217@ms.uit.edu.vn::b3eefab0-8a31-4f20-95bf-37f1cf951066" providerId="AD" clId="Web-{D20A7B09-5ECE-43C3-B4B0-FC2A68531C58}" dt="2022-06-19T07:35:34.309" v="298" actId="1076"/>
          <ac:grpSpMkLst>
            <pc:docMk/>
            <pc:sldMk cId="3820228975" sldId="405"/>
            <ac:grpSpMk id="1420" creationId="{00000000-0000-0000-0000-000000000000}"/>
          </ac:grpSpMkLst>
        </pc:grpChg>
        <pc:grpChg chg="add del">
          <ac:chgData name="Trần Nguyễn Quỳnh Anh" userId="S::19521217@ms.uit.edu.vn::b3eefab0-8a31-4f20-95bf-37f1cf951066" providerId="AD" clId="Web-{D20A7B09-5ECE-43C3-B4B0-FC2A68531C58}" dt="2022-06-19T07:34:42.041" v="272"/>
          <ac:grpSpMkLst>
            <pc:docMk/>
            <pc:sldMk cId="3820228975" sldId="405"/>
            <ac:grpSpMk id="1423" creationId="{00000000-0000-0000-0000-000000000000}"/>
          </ac:grpSpMkLst>
        </pc:grpChg>
        <pc:grpChg chg="mod">
          <ac:chgData name="Trần Nguyễn Quỳnh Anh" userId="S::19521217@ms.uit.edu.vn::b3eefab0-8a31-4f20-95bf-37f1cf951066" providerId="AD" clId="Web-{D20A7B09-5ECE-43C3-B4B0-FC2A68531C58}" dt="2022-06-19T07:35:34.325" v="299" actId="1076"/>
          <ac:grpSpMkLst>
            <pc:docMk/>
            <pc:sldMk cId="3820228975" sldId="405"/>
            <ac:grpSpMk id="1429" creationId="{00000000-0000-0000-0000-000000000000}"/>
          </ac:grpSpMkLst>
        </pc:grpChg>
        <pc:grpChg chg="mod">
          <ac:chgData name="Trần Nguyễn Quỳnh Anh" userId="S::19521217@ms.uit.edu.vn::b3eefab0-8a31-4f20-95bf-37f1cf951066" providerId="AD" clId="Web-{D20A7B09-5ECE-43C3-B4B0-FC2A68531C58}" dt="2022-06-19T07:35:34.340" v="300" actId="1076"/>
          <ac:grpSpMkLst>
            <pc:docMk/>
            <pc:sldMk cId="3820228975" sldId="405"/>
            <ac:grpSpMk id="1434" creationId="{00000000-0000-0000-0000-000000000000}"/>
          </ac:grpSpMkLst>
        </pc:grpChg>
      </pc:sldChg>
      <pc:sldChg chg="modSp add del replId">
        <pc:chgData name="Trần Nguyễn Quỳnh Anh" userId="S::19521217@ms.uit.edu.vn::b3eefab0-8a31-4f20-95bf-37f1cf951066" providerId="AD" clId="Web-{D20A7B09-5ECE-43C3-B4B0-FC2A68531C58}" dt="2022-06-19T07:23:09.251" v="238"/>
        <pc:sldMkLst>
          <pc:docMk/>
          <pc:sldMk cId="2659134807" sldId="406"/>
        </pc:sldMkLst>
        <pc:spChg chg="mod">
          <ac:chgData name="Trần Nguyễn Quỳnh Anh" userId="S::19521217@ms.uit.edu.vn::b3eefab0-8a31-4f20-95bf-37f1cf951066" providerId="AD" clId="Web-{D20A7B09-5ECE-43C3-B4B0-FC2A68531C58}" dt="2022-06-19T06:57:22.064" v="89" actId="20577"/>
          <ac:spMkLst>
            <pc:docMk/>
            <pc:sldMk cId="2659134807" sldId="406"/>
            <ac:spMk id="1367" creationId="{00000000-0000-0000-0000-000000000000}"/>
          </ac:spMkLst>
        </pc:spChg>
        <pc:spChg chg="mod">
          <ac:chgData name="Trần Nguyễn Quỳnh Anh" userId="S::19521217@ms.uit.edu.vn::b3eefab0-8a31-4f20-95bf-37f1cf951066" providerId="AD" clId="Web-{D20A7B09-5ECE-43C3-B4B0-FC2A68531C58}" dt="2022-06-19T07:22:32.937" v="234" actId="20577"/>
          <ac:spMkLst>
            <pc:docMk/>
            <pc:sldMk cId="2659134807" sldId="406"/>
            <ac:spMk id="1390" creationId="{00000000-0000-0000-0000-000000000000}"/>
          </ac:spMkLst>
        </pc:spChg>
      </pc:sldChg>
      <pc:sldChg chg="addSp modSp add del replId">
        <pc:chgData name="Trần Nguyễn Quỳnh Anh" userId="S::19521217@ms.uit.edu.vn::b3eefab0-8a31-4f20-95bf-37f1cf951066" providerId="AD" clId="Web-{D20A7B09-5ECE-43C3-B4B0-FC2A68531C58}" dt="2022-06-19T07:41:48.494" v="305"/>
        <pc:sldMkLst>
          <pc:docMk/>
          <pc:sldMk cId="637111844" sldId="407"/>
        </pc:sldMkLst>
        <pc:spChg chg="mod">
          <ac:chgData name="Trần Nguyễn Quỳnh Anh" userId="S::19521217@ms.uit.edu.vn::b3eefab0-8a31-4f20-95bf-37f1cf951066" providerId="AD" clId="Web-{D20A7B09-5ECE-43C3-B4B0-FC2A68531C58}" dt="2022-06-19T06:57:29.705" v="99" actId="20577"/>
          <ac:spMkLst>
            <pc:docMk/>
            <pc:sldMk cId="637111844" sldId="407"/>
            <ac:spMk id="1367" creationId="{00000000-0000-0000-0000-000000000000}"/>
          </ac:spMkLst>
        </pc:spChg>
        <pc:spChg chg="mod">
          <ac:chgData name="Trần Nguyễn Quỳnh Anh" userId="S::19521217@ms.uit.edu.vn::b3eefab0-8a31-4f20-95bf-37f1cf951066" providerId="AD" clId="Web-{D20A7B09-5ECE-43C3-B4B0-FC2A68531C58}" dt="2022-06-19T07:19:27.789" v="223" actId="14100"/>
          <ac:spMkLst>
            <pc:docMk/>
            <pc:sldMk cId="637111844" sldId="407"/>
            <ac:spMk id="1390" creationId="{00000000-0000-0000-0000-000000000000}"/>
          </ac:spMkLst>
        </pc:spChg>
        <pc:picChg chg="add mod">
          <ac:chgData name="Trần Nguyễn Quỳnh Anh" userId="S::19521217@ms.uit.edu.vn::b3eefab0-8a31-4f20-95bf-37f1cf951066" providerId="AD" clId="Web-{D20A7B09-5ECE-43C3-B4B0-FC2A68531C58}" dt="2022-06-19T07:19:21.461" v="221" actId="1076"/>
          <ac:picMkLst>
            <pc:docMk/>
            <pc:sldMk cId="637111844" sldId="407"/>
            <ac:picMk id="2" creationId="{A96A74A4-AE4F-1731-4243-DAEF4FB62AE5}"/>
          </ac:picMkLst>
        </pc:picChg>
      </pc:sldChg>
      <pc:sldChg chg="addSp delSp modSp add replId">
        <pc:chgData name="Trần Nguyễn Quỳnh Anh" userId="S::19521217@ms.uit.edu.vn::b3eefab0-8a31-4f20-95bf-37f1cf951066" providerId="AD" clId="Web-{D20A7B09-5ECE-43C3-B4B0-FC2A68531C58}" dt="2022-06-19T07:20:03.134" v="232" actId="1076"/>
        <pc:sldMkLst>
          <pc:docMk/>
          <pc:sldMk cId="94116231" sldId="408"/>
        </pc:sldMkLst>
        <pc:spChg chg="add del mod">
          <ac:chgData name="Trần Nguyễn Quỳnh Anh" userId="S::19521217@ms.uit.edu.vn::b3eefab0-8a31-4f20-95bf-37f1cf951066" providerId="AD" clId="Web-{D20A7B09-5ECE-43C3-B4B0-FC2A68531C58}" dt="2022-06-19T07:06:02.635" v="143"/>
          <ac:spMkLst>
            <pc:docMk/>
            <pc:sldMk cId="94116231" sldId="408"/>
            <ac:spMk id="3" creationId="{96FB3512-42A2-D1C6-C91A-29EE487CB712}"/>
          </ac:spMkLst>
        </pc:spChg>
        <pc:spChg chg="add mod">
          <ac:chgData name="Trần Nguyễn Quỳnh Anh" userId="S::19521217@ms.uit.edu.vn::b3eefab0-8a31-4f20-95bf-37f1cf951066" providerId="AD" clId="Web-{D20A7B09-5ECE-43C3-B4B0-FC2A68531C58}" dt="2022-06-19T07:20:03.134" v="232" actId="1076"/>
          <ac:spMkLst>
            <pc:docMk/>
            <pc:sldMk cId="94116231" sldId="408"/>
            <ac:spMk id="5" creationId="{A8645966-41BB-F98D-C98F-E829FA8BF2BB}"/>
          </ac:spMkLst>
        </pc:spChg>
        <pc:spChg chg="mod">
          <ac:chgData name="Trần Nguyễn Quỳnh Anh" userId="S::19521217@ms.uit.edu.vn::b3eefab0-8a31-4f20-95bf-37f1cf951066" providerId="AD" clId="Web-{D20A7B09-5ECE-43C3-B4B0-FC2A68531C58}" dt="2022-06-19T06:57:44.081" v="103" actId="20577"/>
          <ac:spMkLst>
            <pc:docMk/>
            <pc:sldMk cId="94116231" sldId="408"/>
            <ac:spMk id="1367" creationId="{00000000-0000-0000-0000-000000000000}"/>
          </ac:spMkLst>
        </pc:spChg>
        <pc:spChg chg="del mod">
          <ac:chgData name="Trần Nguyễn Quỳnh Anh" userId="S::19521217@ms.uit.edu.vn::b3eefab0-8a31-4f20-95bf-37f1cf951066" providerId="AD" clId="Web-{D20A7B09-5ECE-43C3-B4B0-FC2A68531C58}" dt="2022-06-19T06:59:13.084" v="129"/>
          <ac:spMkLst>
            <pc:docMk/>
            <pc:sldMk cId="94116231" sldId="408"/>
            <ac:spMk id="1390" creationId="{00000000-0000-0000-0000-000000000000}"/>
          </ac:spMkLst>
        </pc:spChg>
        <pc:picChg chg="add mod">
          <ac:chgData name="Trần Nguyễn Quỳnh Anh" userId="S::19521217@ms.uit.edu.vn::b3eefab0-8a31-4f20-95bf-37f1cf951066" providerId="AD" clId="Web-{D20A7B09-5ECE-43C3-B4B0-FC2A68531C58}" dt="2022-06-19T07:19:56.181" v="230" actId="1076"/>
          <ac:picMkLst>
            <pc:docMk/>
            <pc:sldMk cId="94116231" sldId="408"/>
            <ac:picMk id="6" creationId="{C044D381-87BC-C27D-60EC-264D23AFA79D}"/>
          </ac:picMkLst>
        </pc:picChg>
        <pc:picChg chg="add del">
          <ac:chgData name="Trần Nguyễn Quỳnh Anh" userId="S::19521217@ms.uit.edu.vn::b3eefab0-8a31-4f20-95bf-37f1cf951066" providerId="AD" clId="Web-{D20A7B09-5ECE-43C3-B4B0-FC2A68531C58}" dt="2022-06-19T07:09:23.189" v="180"/>
          <ac:picMkLst>
            <pc:docMk/>
            <pc:sldMk cId="94116231" sldId="408"/>
            <ac:picMk id="8" creationId="{9E9D515B-1AF1-8E52-5822-EE16DA1A5646}"/>
          </ac:picMkLst>
        </pc:picChg>
      </pc:sldChg>
      <pc:sldChg chg="addSp delSp modSp add del ord replId">
        <pc:chgData name="Trần Nguyễn Quỳnh Anh" userId="S::19521217@ms.uit.edu.vn::b3eefab0-8a31-4f20-95bf-37f1cf951066" providerId="AD" clId="Web-{D20A7B09-5ECE-43C3-B4B0-FC2A68531C58}" dt="2022-06-19T07:41:55.229" v="307"/>
        <pc:sldMkLst>
          <pc:docMk/>
          <pc:sldMk cId="4040925867" sldId="409"/>
        </pc:sldMkLst>
        <pc:spChg chg="del">
          <ac:chgData name="Trần Nguyễn Quỳnh Anh" userId="S::19521217@ms.uit.edu.vn::b3eefab0-8a31-4f20-95bf-37f1cf951066" providerId="AD" clId="Web-{D20A7B09-5ECE-43C3-B4B0-FC2A68531C58}" dt="2022-06-19T07:06:50.840" v="146"/>
          <ac:spMkLst>
            <pc:docMk/>
            <pc:sldMk cId="4040925867" sldId="409"/>
            <ac:spMk id="3" creationId="{96FB3512-42A2-D1C6-C91A-29EE487CB712}"/>
          </ac:spMkLst>
        </pc:spChg>
        <pc:spChg chg="mod">
          <ac:chgData name="Trần Nguyễn Quỳnh Anh" userId="S::19521217@ms.uit.edu.vn::b3eefab0-8a31-4f20-95bf-37f1cf951066" providerId="AD" clId="Web-{D20A7B09-5ECE-43C3-B4B0-FC2A68531C58}" dt="2022-06-19T07:19:44.977" v="226" actId="1076"/>
          <ac:spMkLst>
            <pc:docMk/>
            <pc:sldMk cId="4040925867" sldId="409"/>
            <ac:spMk id="5" creationId="{A8645966-41BB-F98D-C98F-E829FA8BF2BB}"/>
          </ac:spMkLst>
        </pc:spChg>
        <pc:picChg chg="add mod">
          <ac:chgData name="Trần Nguyễn Quỳnh Anh" userId="S::19521217@ms.uit.edu.vn::b3eefab0-8a31-4f20-95bf-37f1cf951066" providerId="AD" clId="Web-{D20A7B09-5ECE-43C3-B4B0-FC2A68531C58}" dt="2022-06-19T07:19:49.681" v="228" actId="1076"/>
          <ac:picMkLst>
            <pc:docMk/>
            <pc:sldMk cId="4040925867" sldId="409"/>
            <ac:picMk id="2" creationId="{6490558F-AEFD-3E5E-7572-8B398B75CFEB}"/>
          </ac:picMkLst>
        </pc:picChg>
      </pc:sldChg>
      <pc:sldChg chg="addSp delSp modSp add del replId">
        <pc:chgData name="Trần Nguyễn Quỳnh Anh" userId="S::19521217@ms.uit.edu.vn::b3eefab0-8a31-4f20-95bf-37f1cf951066" providerId="AD" clId="Web-{D20A7B09-5ECE-43C3-B4B0-FC2A68531C58}" dt="2022-06-19T07:41:57.838" v="308"/>
        <pc:sldMkLst>
          <pc:docMk/>
          <pc:sldMk cId="1897008162" sldId="410"/>
        </pc:sldMkLst>
        <pc:spChg chg="mod">
          <ac:chgData name="Trần Nguyễn Quỳnh Anh" userId="S::19521217@ms.uit.edu.vn::b3eefab0-8a31-4f20-95bf-37f1cf951066" providerId="AD" clId="Web-{D20A7B09-5ECE-43C3-B4B0-FC2A68531C58}" dt="2022-06-19T07:09:10.814" v="177" actId="1076"/>
          <ac:spMkLst>
            <pc:docMk/>
            <pc:sldMk cId="1897008162" sldId="410"/>
            <ac:spMk id="5" creationId="{A8645966-41BB-F98D-C98F-E829FA8BF2BB}"/>
          </ac:spMkLst>
        </pc:spChg>
        <pc:picChg chg="del">
          <ac:chgData name="Trần Nguyễn Quỳnh Anh" userId="S::19521217@ms.uit.edu.vn::b3eefab0-8a31-4f20-95bf-37f1cf951066" providerId="AD" clId="Web-{D20A7B09-5ECE-43C3-B4B0-FC2A68531C58}" dt="2022-06-19T07:07:36.529" v="153"/>
          <ac:picMkLst>
            <pc:docMk/>
            <pc:sldMk cId="1897008162" sldId="410"/>
            <ac:picMk id="2" creationId="{6490558F-AEFD-3E5E-7572-8B398B75CFEB}"/>
          </ac:picMkLst>
        </pc:picChg>
        <pc:picChg chg="add del mod">
          <ac:chgData name="Trần Nguyễn Quỳnh Anh" userId="S::19521217@ms.uit.edu.vn::b3eefab0-8a31-4f20-95bf-37f1cf951066" providerId="AD" clId="Web-{D20A7B09-5ECE-43C3-B4B0-FC2A68531C58}" dt="2022-06-19T07:07:46.576" v="157"/>
          <ac:picMkLst>
            <pc:docMk/>
            <pc:sldMk cId="1897008162" sldId="410"/>
            <ac:picMk id="3" creationId="{FF7F8063-4CA4-B8A8-5FB1-C879B3F89960}"/>
          </ac:picMkLst>
        </pc:picChg>
        <pc:picChg chg="add mod">
          <ac:chgData name="Trần Nguyễn Quỳnh Anh" userId="S::19521217@ms.uit.edu.vn::b3eefab0-8a31-4f20-95bf-37f1cf951066" providerId="AD" clId="Web-{D20A7B09-5ECE-43C3-B4B0-FC2A68531C58}" dt="2022-06-19T07:09:15.267" v="178" actId="1076"/>
          <ac:picMkLst>
            <pc:docMk/>
            <pc:sldMk cId="1897008162" sldId="410"/>
            <ac:picMk id="4" creationId="{22EC2C07-EF39-45FF-B8CB-2E5958380342}"/>
          </ac:picMkLst>
        </pc:picChg>
      </pc:sldChg>
      <pc:sldChg chg="add del replId">
        <pc:chgData name="Trần Nguyễn Quỳnh Anh" userId="S::19521217@ms.uit.edu.vn::b3eefab0-8a31-4f20-95bf-37f1cf951066" providerId="AD" clId="Web-{D20A7B09-5ECE-43C3-B4B0-FC2A68531C58}" dt="2022-06-19T07:05:30.165" v="135"/>
        <pc:sldMkLst>
          <pc:docMk/>
          <pc:sldMk cId="2588125694" sldId="410"/>
        </pc:sldMkLst>
      </pc:sldChg>
      <pc:sldChg chg="addSp delSp modSp add replId">
        <pc:chgData name="Trần Nguyễn Quỳnh Anh" userId="S::19521217@ms.uit.edu.vn::b3eefab0-8a31-4f20-95bf-37f1cf951066" providerId="AD" clId="Web-{D20A7B09-5ECE-43C3-B4B0-FC2A68531C58}" dt="2022-06-19T07:10:43.380" v="193" actId="1076"/>
        <pc:sldMkLst>
          <pc:docMk/>
          <pc:sldMk cId="4183029569" sldId="411"/>
        </pc:sldMkLst>
        <pc:spChg chg="mod">
          <ac:chgData name="Trần Nguyễn Quỳnh Anh" userId="S::19521217@ms.uit.edu.vn::b3eefab0-8a31-4f20-95bf-37f1cf951066" providerId="AD" clId="Web-{D20A7B09-5ECE-43C3-B4B0-FC2A68531C58}" dt="2022-06-19T07:10:35.114" v="190" actId="1076"/>
          <ac:spMkLst>
            <pc:docMk/>
            <pc:sldMk cId="4183029569" sldId="411"/>
            <ac:spMk id="5" creationId="{A8645966-41BB-F98D-C98F-E829FA8BF2BB}"/>
          </ac:spMkLst>
        </pc:spChg>
        <pc:picChg chg="add del mod">
          <ac:chgData name="Trần Nguyễn Quỳnh Anh" userId="S::19521217@ms.uit.edu.vn::b3eefab0-8a31-4f20-95bf-37f1cf951066" providerId="AD" clId="Web-{D20A7B09-5ECE-43C3-B4B0-FC2A68531C58}" dt="2022-06-19T07:10:10.832" v="186"/>
          <ac:picMkLst>
            <pc:docMk/>
            <pc:sldMk cId="4183029569" sldId="411"/>
            <ac:picMk id="2" creationId="{4DFDC34B-3AF2-FAB1-F872-18D6F5F662B5}"/>
          </ac:picMkLst>
        </pc:picChg>
        <pc:picChg chg="add mod">
          <ac:chgData name="Trần Nguyễn Quỳnh Anh" userId="S::19521217@ms.uit.edu.vn::b3eefab0-8a31-4f20-95bf-37f1cf951066" providerId="AD" clId="Web-{D20A7B09-5ECE-43C3-B4B0-FC2A68531C58}" dt="2022-06-19T07:10:43.380" v="193" actId="1076"/>
          <ac:picMkLst>
            <pc:docMk/>
            <pc:sldMk cId="4183029569" sldId="411"/>
            <ac:picMk id="3" creationId="{1CFAF2CF-D622-E412-2D46-372890389CED}"/>
          </ac:picMkLst>
        </pc:picChg>
        <pc:picChg chg="del">
          <ac:chgData name="Trần Nguyễn Quỳnh Anh" userId="S::19521217@ms.uit.edu.vn::b3eefab0-8a31-4f20-95bf-37f1cf951066" providerId="AD" clId="Web-{D20A7B09-5ECE-43C3-B4B0-FC2A68531C58}" dt="2022-06-19T07:09:41.127" v="182"/>
          <ac:picMkLst>
            <pc:docMk/>
            <pc:sldMk cId="4183029569" sldId="411"/>
            <ac:picMk id="4" creationId="{22EC2C07-EF39-45FF-B8CB-2E5958380342}"/>
          </ac:picMkLst>
        </pc:picChg>
      </pc:sldChg>
      <pc:sldChg chg="addSp delSp modSp add del replId">
        <pc:chgData name="Trần Nguyễn Quỳnh Anh" userId="S::19521217@ms.uit.edu.vn::b3eefab0-8a31-4f20-95bf-37f1cf951066" providerId="AD" clId="Web-{D20A7B09-5ECE-43C3-B4B0-FC2A68531C58}" dt="2022-06-19T07:41:51.026" v="306"/>
        <pc:sldMkLst>
          <pc:docMk/>
          <pc:sldMk cId="2429629347" sldId="412"/>
        </pc:sldMkLst>
        <pc:spChg chg="mod">
          <ac:chgData name="Trần Nguyễn Quỳnh Anh" userId="S::19521217@ms.uit.edu.vn::b3eefab0-8a31-4f20-95bf-37f1cf951066" providerId="AD" clId="Web-{D20A7B09-5ECE-43C3-B4B0-FC2A68531C58}" dt="2022-06-19T07:23:02.188" v="237" actId="20577"/>
          <ac:spMkLst>
            <pc:docMk/>
            <pc:sldMk cId="2429629347" sldId="412"/>
            <ac:spMk id="1367" creationId="{00000000-0000-0000-0000-000000000000}"/>
          </ac:spMkLst>
        </pc:spChg>
        <pc:picChg chg="add mod">
          <ac:chgData name="Trần Nguyễn Quỳnh Anh" userId="S::19521217@ms.uit.edu.vn::b3eefab0-8a31-4f20-95bf-37f1cf951066" providerId="AD" clId="Web-{D20A7B09-5ECE-43C3-B4B0-FC2A68531C58}" dt="2022-06-19T07:17:41.098" v="202" actId="1076"/>
          <ac:picMkLst>
            <pc:docMk/>
            <pc:sldMk cId="2429629347" sldId="412"/>
            <ac:picMk id="2" creationId="{E81DE7E2-6440-B7CD-0066-8DAB7660BC1A}"/>
          </ac:picMkLst>
        </pc:picChg>
        <pc:picChg chg="del">
          <ac:chgData name="Trần Nguyễn Quỳnh Anh" userId="S::19521217@ms.uit.edu.vn::b3eefab0-8a31-4f20-95bf-37f1cf951066" providerId="AD" clId="Web-{D20A7B09-5ECE-43C3-B4B0-FC2A68531C58}" dt="2022-06-19T07:17:25.488" v="195"/>
          <ac:picMkLst>
            <pc:docMk/>
            <pc:sldMk cId="2429629347" sldId="412"/>
            <ac:picMk id="4" creationId="{22EC2C07-EF39-45FF-B8CB-2E5958380342}"/>
          </ac:picMkLst>
        </pc:picChg>
      </pc:sldChg>
      <pc:sldChg chg="add del replId">
        <pc:chgData name="Trần Nguyễn Quỳnh Anh" userId="S::19521217@ms.uit.edu.vn::b3eefab0-8a31-4f20-95bf-37f1cf951066" providerId="AD" clId="Web-{D20A7B09-5ECE-43C3-B4B0-FC2A68531C58}" dt="2022-06-19T07:17:31.645" v="197"/>
        <pc:sldMkLst>
          <pc:docMk/>
          <pc:sldMk cId="2698139709" sldId="413"/>
        </pc:sldMkLst>
      </pc:sldChg>
      <pc:sldChg chg="addSp delSp modSp add replId">
        <pc:chgData name="Trần Nguyễn Quỳnh Anh" userId="S::19521217@ms.uit.edu.vn::b3eefab0-8a31-4f20-95bf-37f1cf951066" providerId="AD" clId="Web-{D20A7B09-5ECE-43C3-B4B0-FC2A68531C58}" dt="2022-06-19T07:22:56.563" v="236" actId="20577"/>
        <pc:sldMkLst>
          <pc:docMk/>
          <pc:sldMk cId="4089148990" sldId="413"/>
        </pc:sldMkLst>
        <pc:spChg chg="mod">
          <ac:chgData name="Trần Nguyễn Quỳnh Anh" userId="S::19521217@ms.uit.edu.vn::b3eefab0-8a31-4f20-95bf-37f1cf951066" providerId="AD" clId="Web-{D20A7B09-5ECE-43C3-B4B0-FC2A68531C58}" dt="2022-06-19T07:22:56.563" v="236" actId="20577"/>
          <ac:spMkLst>
            <pc:docMk/>
            <pc:sldMk cId="4089148990" sldId="413"/>
            <ac:spMk id="1367" creationId="{00000000-0000-0000-0000-000000000000}"/>
          </ac:spMkLst>
        </pc:spChg>
        <pc:picChg chg="del">
          <ac:chgData name="Trần Nguyễn Quỳnh Anh" userId="S::19521217@ms.uit.edu.vn::b3eefab0-8a31-4f20-95bf-37f1cf951066" providerId="AD" clId="Web-{D20A7B09-5ECE-43C3-B4B0-FC2A68531C58}" dt="2022-06-19T07:18:15.068" v="204"/>
          <ac:picMkLst>
            <pc:docMk/>
            <pc:sldMk cId="4089148990" sldId="413"/>
            <ac:picMk id="2" creationId="{E81DE7E2-6440-B7CD-0066-8DAB7660BC1A}"/>
          </ac:picMkLst>
        </pc:picChg>
        <pc:picChg chg="add mod">
          <ac:chgData name="Trần Nguyễn Quỳnh Anh" userId="S::19521217@ms.uit.edu.vn::b3eefab0-8a31-4f20-95bf-37f1cf951066" providerId="AD" clId="Web-{D20A7B09-5ECE-43C3-B4B0-FC2A68531C58}" dt="2022-06-19T07:18:24.943" v="208" actId="1076"/>
          <ac:picMkLst>
            <pc:docMk/>
            <pc:sldMk cId="4089148990" sldId="413"/>
            <ac:picMk id="3" creationId="{0D0D7E3B-D38B-FCFD-F20D-F2D99D5D9AC0}"/>
          </ac:picMkLst>
        </pc:picChg>
      </pc:sldChg>
      <pc:sldChg chg="addSp delSp modSp add replId">
        <pc:chgData name="Trần Nguyễn Quỳnh Anh" userId="S::19521217@ms.uit.edu.vn::b3eefab0-8a31-4f20-95bf-37f1cf951066" providerId="AD" clId="Web-{D20A7B09-5ECE-43C3-B4B0-FC2A68531C58}" dt="2022-06-19T07:19:12.804" v="219" actId="1076"/>
        <pc:sldMkLst>
          <pc:docMk/>
          <pc:sldMk cId="548014419" sldId="414"/>
        </pc:sldMkLst>
        <pc:spChg chg="mod">
          <ac:chgData name="Trần Nguyễn Quỳnh Anh" userId="S::19521217@ms.uit.edu.vn::b3eefab0-8a31-4f20-95bf-37f1cf951066" providerId="AD" clId="Web-{D20A7B09-5ECE-43C3-B4B0-FC2A68531C58}" dt="2022-06-19T07:19:12.804" v="219" actId="1076"/>
          <ac:spMkLst>
            <pc:docMk/>
            <pc:sldMk cId="548014419" sldId="414"/>
            <ac:spMk id="1390" creationId="{00000000-0000-0000-0000-000000000000}"/>
          </ac:spMkLst>
        </pc:spChg>
        <pc:picChg chg="del">
          <ac:chgData name="Trần Nguyễn Quỳnh Anh" userId="S::19521217@ms.uit.edu.vn::b3eefab0-8a31-4f20-95bf-37f1cf951066" providerId="AD" clId="Web-{D20A7B09-5ECE-43C3-B4B0-FC2A68531C58}" dt="2022-06-19T07:18:31.178" v="210"/>
          <ac:picMkLst>
            <pc:docMk/>
            <pc:sldMk cId="548014419" sldId="414"/>
            <ac:picMk id="2" creationId="{A96A74A4-AE4F-1731-4243-DAEF4FB62AE5}"/>
          </ac:picMkLst>
        </pc:picChg>
        <pc:picChg chg="add mod">
          <ac:chgData name="Trần Nguyễn Quỳnh Anh" userId="S::19521217@ms.uit.edu.vn::b3eefab0-8a31-4f20-95bf-37f1cf951066" providerId="AD" clId="Web-{D20A7B09-5ECE-43C3-B4B0-FC2A68531C58}" dt="2022-06-19T07:19:09.554" v="218" actId="1076"/>
          <ac:picMkLst>
            <pc:docMk/>
            <pc:sldMk cId="548014419" sldId="414"/>
            <ac:picMk id="3" creationId="{DE587E1B-2BFC-3AA2-5601-7C5272B5CC08}"/>
          </ac:picMkLst>
        </pc:picChg>
      </pc:sldChg>
      <pc:sldChg chg="addSp delSp modSp add replId">
        <pc:chgData name="Trần Nguyễn Quỳnh Anh" userId="S::19521217@ms.uit.edu.vn::b3eefab0-8a31-4f20-95bf-37f1cf951066" providerId="AD" clId="Web-{D20A7B09-5ECE-43C3-B4B0-FC2A68531C58}" dt="2022-06-19T07:41:40.838" v="304" actId="1076"/>
        <pc:sldMkLst>
          <pc:docMk/>
          <pc:sldMk cId="2254690041" sldId="415"/>
        </pc:sldMkLst>
        <pc:spChg chg="mod">
          <ac:chgData name="Trần Nguyễn Quỳnh Anh" userId="S::19521217@ms.uit.edu.vn::b3eefab0-8a31-4f20-95bf-37f1cf951066" providerId="AD" clId="Web-{D20A7B09-5ECE-43C3-B4B0-FC2A68531C58}" dt="2022-06-19T07:23:11.547" v="239" actId="20577"/>
          <ac:spMkLst>
            <pc:docMk/>
            <pc:sldMk cId="2254690041" sldId="415"/>
            <ac:spMk id="1367" creationId="{00000000-0000-0000-0000-000000000000}"/>
          </ac:spMkLst>
        </pc:spChg>
        <pc:spChg chg="mod">
          <ac:chgData name="Trần Nguyễn Quỳnh Anh" userId="S::19521217@ms.uit.edu.vn::b3eefab0-8a31-4f20-95bf-37f1cf951066" providerId="AD" clId="Web-{D20A7B09-5ECE-43C3-B4B0-FC2A68531C58}" dt="2022-06-19T07:23:18.563" v="241" actId="20577"/>
          <ac:spMkLst>
            <pc:docMk/>
            <pc:sldMk cId="2254690041" sldId="415"/>
            <ac:spMk id="1390" creationId="{00000000-0000-0000-0000-000000000000}"/>
          </ac:spMkLst>
        </pc:spChg>
        <pc:picChg chg="del">
          <ac:chgData name="Trần Nguyễn Quỳnh Anh" userId="S::19521217@ms.uit.edu.vn::b3eefab0-8a31-4f20-95bf-37f1cf951066" providerId="AD" clId="Web-{D20A7B09-5ECE-43C3-B4B0-FC2A68531C58}" dt="2022-06-19T07:23:20.845" v="242"/>
          <ac:picMkLst>
            <pc:docMk/>
            <pc:sldMk cId="2254690041" sldId="415"/>
            <ac:picMk id="2" creationId="{A96A74A4-AE4F-1731-4243-DAEF4FB62AE5}"/>
          </ac:picMkLst>
        </pc:picChg>
        <pc:picChg chg="add mod">
          <ac:chgData name="Trần Nguyễn Quỳnh Anh" userId="S::19521217@ms.uit.edu.vn::b3eefab0-8a31-4f20-95bf-37f1cf951066" providerId="AD" clId="Web-{D20A7B09-5ECE-43C3-B4B0-FC2A68531C58}" dt="2022-06-19T07:41:40.838" v="304" actId="1076"/>
          <ac:picMkLst>
            <pc:docMk/>
            <pc:sldMk cId="2254690041" sldId="415"/>
            <ac:picMk id="3" creationId="{C850B990-3353-E9AC-97DB-9FCF9C7AE871}"/>
          </ac:picMkLst>
        </pc:picChg>
      </pc:sldChg>
      <pc:sldChg chg="addSp delSp modSp add replId">
        <pc:chgData name="Trần Nguyễn Quỳnh Anh" userId="S::19521217@ms.uit.edu.vn::b3eefab0-8a31-4f20-95bf-37f1cf951066" providerId="AD" clId="Web-{D20A7B09-5ECE-43C3-B4B0-FC2A68531C58}" dt="2022-06-19T07:24:36.676" v="254" actId="1076"/>
        <pc:sldMkLst>
          <pc:docMk/>
          <pc:sldMk cId="4169494753" sldId="416"/>
        </pc:sldMkLst>
        <pc:spChg chg="mod">
          <ac:chgData name="Trần Nguyễn Quỳnh Anh" userId="S::19521217@ms.uit.edu.vn::b3eefab0-8a31-4f20-95bf-37f1cf951066" providerId="AD" clId="Web-{D20A7B09-5ECE-43C3-B4B0-FC2A68531C58}" dt="2022-06-19T07:24:21.628" v="249" actId="20577"/>
          <ac:spMkLst>
            <pc:docMk/>
            <pc:sldMk cId="4169494753" sldId="416"/>
            <ac:spMk id="1367" creationId="{00000000-0000-0000-0000-000000000000}"/>
          </ac:spMkLst>
        </pc:spChg>
        <pc:picChg chg="del">
          <ac:chgData name="Trần Nguyễn Quỳnh Anh" userId="S::19521217@ms.uit.edu.vn::b3eefab0-8a31-4f20-95bf-37f1cf951066" providerId="AD" clId="Web-{D20A7B09-5ECE-43C3-B4B0-FC2A68531C58}" dt="2022-06-19T07:24:24.206" v="250"/>
          <ac:picMkLst>
            <pc:docMk/>
            <pc:sldMk cId="4169494753" sldId="416"/>
            <ac:picMk id="2" creationId="{E81DE7E2-6440-B7CD-0066-8DAB7660BC1A}"/>
          </ac:picMkLst>
        </pc:picChg>
        <pc:picChg chg="add mod">
          <ac:chgData name="Trần Nguyễn Quỳnh Anh" userId="S::19521217@ms.uit.edu.vn::b3eefab0-8a31-4f20-95bf-37f1cf951066" providerId="AD" clId="Web-{D20A7B09-5ECE-43C3-B4B0-FC2A68531C58}" dt="2022-06-19T07:24:36.676" v="254" actId="1076"/>
          <ac:picMkLst>
            <pc:docMk/>
            <pc:sldMk cId="4169494753" sldId="416"/>
            <ac:picMk id="3" creationId="{C87A69EC-2EFB-E59E-2405-A68A69025F6F}"/>
          </ac:picMkLst>
        </pc:picChg>
      </pc:sldChg>
      <pc:sldChg chg="addSp delSp modSp add del replId">
        <pc:chgData name="Trần Nguyễn Quỳnh Anh" userId="S::19521217@ms.uit.edu.vn::b3eefab0-8a31-4f20-95bf-37f1cf951066" providerId="AD" clId="Web-{D20A7B09-5ECE-43C3-B4B0-FC2A68531C58}" dt="2022-06-19T07:41:31.462" v="302"/>
        <pc:sldMkLst>
          <pc:docMk/>
          <pc:sldMk cId="170413130" sldId="417"/>
        </pc:sldMkLst>
        <pc:picChg chg="add mod">
          <ac:chgData name="Trần Nguyễn Quỳnh Anh" userId="S::19521217@ms.uit.edu.vn::b3eefab0-8a31-4f20-95bf-37f1cf951066" providerId="AD" clId="Web-{D20A7B09-5ECE-43C3-B4B0-FC2A68531C58}" dt="2022-06-19T07:25:31.006" v="262" actId="1076"/>
          <ac:picMkLst>
            <pc:docMk/>
            <pc:sldMk cId="170413130" sldId="417"/>
            <ac:picMk id="2" creationId="{60B05E1A-CDAD-35C9-7BE4-18E337FE8D26}"/>
          </ac:picMkLst>
        </pc:picChg>
        <pc:picChg chg="del">
          <ac:chgData name="Trần Nguyễn Quỳnh Anh" userId="S::19521217@ms.uit.edu.vn::b3eefab0-8a31-4f20-95bf-37f1cf951066" providerId="AD" clId="Web-{D20A7B09-5ECE-43C3-B4B0-FC2A68531C58}" dt="2022-06-19T07:25:09.380" v="256"/>
          <ac:picMkLst>
            <pc:docMk/>
            <pc:sldMk cId="170413130" sldId="417"/>
            <ac:picMk id="3" creationId="{C850B990-3353-E9AC-97DB-9FCF9C7AE871}"/>
          </ac:picMkLst>
        </pc:picChg>
      </pc:sldChg>
      <pc:sldChg chg="addSp delSp modSp add del replId">
        <pc:chgData name="Trần Nguyễn Quỳnh Anh" userId="S::19521217@ms.uit.edu.vn::b3eefab0-8a31-4f20-95bf-37f1cf951066" providerId="AD" clId="Web-{D20A7B09-5ECE-43C3-B4B0-FC2A68531C58}" dt="2022-06-19T07:41:34.088" v="303"/>
        <pc:sldMkLst>
          <pc:docMk/>
          <pc:sldMk cId="1509372377" sldId="418"/>
        </pc:sldMkLst>
        <pc:picChg chg="add mod">
          <ac:chgData name="Trần Nguyễn Quỳnh Anh" userId="S::19521217@ms.uit.edu.vn::b3eefab0-8a31-4f20-95bf-37f1cf951066" providerId="AD" clId="Web-{D20A7B09-5ECE-43C3-B4B0-FC2A68531C58}" dt="2022-06-19T07:26:16.007" v="268" actId="1076"/>
          <ac:picMkLst>
            <pc:docMk/>
            <pc:sldMk cId="1509372377" sldId="418"/>
            <ac:picMk id="2" creationId="{0120919E-0403-7B20-AC3F-22E86A68D7F4}"/>
          </ac:picMkLst>
        </pc:picChg>
        <pc:picChg chg="del">
          <ac:chgData name="Trần Nguyễn Quỳnh Anh" userId="S::19521217@ms.uit.edu.vn::b3eefab0-8a31-4f20-95bf-37f1cf951066" providerId="AD" clId="Web-{D20A7B09-5ECE-43C3-B4B0-FC2A68531C58}" dt="2022-06-19T07:25:40.209" v="264"/>
          <ac:picMkLst>
            <pc:docMk/>
            <pc:sldMk cId="1509372377" sldId="418"/>
            <ac:picMk id="3" creationId="{C87A69EC-2EFB-E59E-2405-A68A69025F6F}"/>
          </ac:picMkLst>
        </pc:picChg>
      </pc:sldChg>
      <pc:sldChg chg="new del">
        <pc:chgData name="Trần Nguyễn Quỳnh Anh" userId="S::19521217@ms.uit.edu.vn::b3eefab0-8a31-4f20-95bf-37f1cf951066" providerId="AD" clId="Web-{D20A7B09-5ECE-43C3-B4B0-FC2A68531C58}" dt="2022-06-19T07:51:47.282" v="311"/>
        <pc:sldMkLst>
          <pc:docMk/>
          <pc:sldMk cId="3410947659" sldId="421"/>
        </pc:sldMkLst>
      </pc:sldChg>
      <pc:sldChg chg="delSp modSp add replId">
        <pc:chgData name="Trần Nguyễn Quỳnh Anh" userId="S::19521217@ms.uit.edu.vn::b3eefab0-8a31-4f20-95bf-37f1cf951066" providerId="AD" clId="Web-{D20A7B09-5ECE-43C3-B4B0-FC2A68531C58}" dt="2022-06-19T09:17:19.235" v="749" actId="1076"/>
        <pc:sldMkLst>
          <pc:docMk/>
          <pc:sldMk cId="3564017949" sldId="421"/>
        </pc:sldMkLst>
        <pc:spChg chg="mod">
          <ac:chgData name="Trần Nguyễn Quỳnh Anh" userId="S::19521217@ms.uit.edu.vn::b3eefab0-8a31-4f20-95bf-37f1cf951066" providerId="AD" clId="Web-{D20A7B09-5ECE-43C3-B4B0-FC2A68531C58}" dt="2022-06-19T09:17:19.235" v="749" actId="1076"/>
          <ac:spMkLst>
            <pc:docMk/>
            <pc:sldMk cId="3564017949" sldId="421"/>
            <ac:spMk id="5" creationId="{13E65105-F13F-BFED-CBF9-8A94112687C5}"/>
          </ac:spMkLst>
        </pc:spChg>
        <pc:spChg chg="mod">
          <ac:chgData name="Trần Nguyễn Quỳnh Anh" userId="S::19521217@ms.uit.edu.vn::b3eefab0-8a31-4f20-95bf-37f1cf951066" providerId="AD" clId="Web-{D20A7B09-5ECE-43C3-B4B0-FC2A68531C58}" dt="2022-06-19T07:52:08.673" v="316" actId="20577"/>
          <ac:spMkLst>
            <pc:docMk/>
            <pc:sldMk cId="3564017949" sldId="421"/>
            <ac:spMk id="1563" creationId="{00000000-0000-0000-0000-000000000000}"/>
          </ac:spMkLst>
        </pc:spChg>
        <pc:picChg chg="del">
          <ac:chgData name="Trần Nguyễn Quỳnh Anh" userId="S::19521217@ms.uit.edu.vn::b3eefab0-8a31-4f20-95bf-37f1cf951066" providerId="AD" clId="Web-{D20A7B09-5ECE-43C3-B4B0-FC2A68531C58}" dt="2022-06-19T07:52:11.095" v="317"/>
          <ac:picMkLst>
            <pc:docMk/>
            <pc:sldMk cId="3564017949" sldId="421"/>
            <ac:picMk id="10" creationId="{06A2E2E2-24F9-C99F-6B5C-2F408C9C68B4}"/>
          </ac:picMkLst>
        </pc:picChg>
      </pc:sldChg>
      <pc:sldChg chg="addSp delSp modSp add del replId">
        <pc:chgData name="Trần Nguyễn Quỳnh Anh" userId="S::19521217@ms.uit.edu.vn::b3eefab0-8a31-4f20-95bf-37f1cf951066" providerId="AD" clId="Web-{D20A7B09-5ECE-43C3-B4B0-FC2A68531C58}" dt="2022-06-19T07:58:44.375" v="435"/>
        <pc:sldMkLst>
          <pc:docMk/>
          <pc:sldMk cId="91917534" sldId="423"/>
        </pc:sldMkLst>
        <pc:spChg chg="del mod">
          <ac:chgData name="Trần Nguyễn Quỳnh Anh" userId="S::19521217@ms.uit.edu.vn::b3eefab0-8a31-4f20-95bf-37f1cf951066" providerId="AD" clId="Web-{D20A7B09-5ECE-43C3-B4B0-FC2A68531C58}" dt="2022-06-19T07:55:47.181" v="356"/>
          <ac:spMkLst>
            <pc:docMk/>
            <pc:sldMk cId="91917534" sldId="423"/>
            <ac:spMk id="5" creationId="{13E65105-F13F-BFED-CBF9-8A94112687C5}"/>
          </ac:spMkLst>
        </pc:spChg>
        <pc:graphicFrameChg chg="add del mod modGraphic">
          <ac:chgData name="Trần Nguyễn Quỳnh Anh" userId="S::19521217@ms.uit.edu.vn::b3eefab0-8a31-4f20-95bf-37f1cf951066" providerId="AD" clId="Web-{D20A7B09-5ECE-43C3-B4B0-FC2A68531C58}" dt="2022-06-19T07:56:19.292" v="363"/>
          <ac:graphicFrameMkLst>
            <pc:docMk/>
            <pc:sldMk cId="91917534" sldId="423"/>
            <ac:graphicFrameMk id="2" creationId="{530B72BE-A4D8-0FC8-1FF4-A6BE84E06790}"/>
          </ac:graphicFrameMkLst>
        </pc:graphicFrameChg>
        <pc:graphicFrameChg chg="add mod modGraphic">
          <ac:chgData name="Trần Nguyễn Quỳnh Anh" userId="S::19521217@ms.uit.edu.vn::b3eefab0-8a31-4f20-95bf-37f1cf951066" providerId="AD" clId="Web-{D20A7B09-5ECE-43C3-B4B0-FC2A68531C58}" dt="2022-06-19T07:57:44.342" v="431"/>
          <ac:graphicFrameMkLst>
            <pc:docMk/>
            <pc:sldMk cId="91917534" sldId="423"/>
            <ac:graphicFrameMk id="3" creationId="{F8EC2B74-507D-E2B4-3D4D-3A96DF71391E}"/>
          </ac:graphicFrameMkLst>
        </pc:graphicFrameChg>
      </pc:sldChg>
      <pc:sldChg chg="addSp delSp modSp new">
        <pc:chgData name="Trần Nguyễn Quỳnh Anh" userId="S::19521217@ms.uit.edu.vn::b3eefab0-8a31-4f20-95bf-37f1cf951066" providerId="AD" clId="Web-{D20A7B09-5ECE-43C3-B4B0-FC2A68531C58}" dt="2022-06-19T09:17:09.969" v="748" actId="1076"/>
        <pc:sldMkLst>
          <pc:docMk/>
          <pc:sldMk cId="2661184970" sldId="424"/>
        </pc:sldMkLst>
        <pc:spChg chg="del">
          <ac:chgData name="Trần Nguyễn Quỳnh Anh" userId="S::19521217@ms.uit.edu.vn::b3eefab0-8a31-4f20-95bf-37f1cf951066" providerId="AD" clId="Web-{D20A7B09-5ECE-43C3-B4B0-FC2A68531C58}" dt="2022-06-19T07:58:58.626" v="443"/>
          <ac:spMkLst>
            <pc:docMk/>
            <pc:sldMk cId="2661184970" sldId="424"/>
            <ac:spMk id="2" creationId="{6A38144E-33CF-C2FF-1EE2-57B1642A1A7E}"/>
          </ac:spMkLst>
        </pc:spChg>
        <pc:spChg chg="del">
          <ac:chgData name="Trần Nguyễn Quỳnh Anh" userId="S::19521217@ms.uit.edu.vn::b3eefab0-8a31-4f20-95bf-37f1cf951066" providerId="AD" clId="Web-{D20A7B09-5ECE-43C3-B4B0-FC2A68531C58}" dt="2022-06-19T07:59:14.798" v="453"/>
          <ac:spMkLst>
            <pc:docMk/>
            <pc:sldMk cId="2661184970" sldId="424"/>
            <ac:spMk id="3" creationId="{EDFF4F02-55BD-8D46-F575-AA32151BE42A}"/>
          </ac:spMkLst>
        </pc:spChg>
        <pc:spChg chg="del">
          <ac:chgData name="Trần Nguyễn Quỳnh Anh" userId="S::19521217@ms.uit.edu.vn::b3eefab0-8a31-4f20-95bf-37f1cf951066" providerId="AD" clId="Web-{D20A7B09-5ECE-43C3-B4B0-FC2A68531C58}" dt="2022-06-19T07:59:00.360" v="447"/>
          <ac:spMkLst>
            <pc:docMk/>
            <pc:sldMk cId="2661184970" sldId="424"/>
            <ac:spMk id="4" creationId="{C1E7FC22-98D9-8C46-25B9-67AE23029C82}"/>
          </ac:spMkLst>
        </pc:spChg>
        <pc:spChg chg="del">
          <ac:chgData name="Trần Nguyễn Quỳnh Anh" userId="S::19521217@ms.uit.edu.vn::b3eefab0-8a31-4f20-95bf-37f1cf951066" providerId="AD" clId="Web-{D20A7B09-5ECE-43C3-B4B0-FC2A68531C58}" dt="2022-06-19T07:58:58.626" v="442"/>
          <ac:spMkLst>
            <pc:docMk/>
            <pc:sldMk cId="2661184970" sldId="424"/>
            <ac:spMk id="5" creationId="{7BA4F834-18D8-0FDE-87D7-89F174949393}"/>
          </ac:spMkLst>
        </pc:spChg>
        <pc:spChg chg="del mod">
          <ac:chgData name="Trần Nguyễn Quỳnh Anh" userId="S::19521217@ms.uit.edu.vn::b3eefab0-8a31-4f20-95bf-37f1cf951066" providerId="AD" clId="Web-{D20A7B09-5ECE-43C3-B4B0-FC2A68531C58}" dt="2022-06-19T07:59:13.798" v="452"/>
          <ac:spMkLst>
            <pc:docMk/>
            <pc:sldMk cId="2661184970" sldId="424"/>
            <ac:spMk id="6" creationId="{9F5C5E91-921B-3844-8795-1A433411DDCA}"/>
          </ac:spMkLst>
        </pc:spChg>
        <pc:spChg chg="del">
          <ac:chgData name="Trần Nguyễn Quỳnh Anh" userId="S::19521217@ms.uit.edu.vn::b3eefab0-8a31-4f20-95bf-37f1cf951066" providerId="AD" clId="Web-{D20A7B09-5ECE-43C3-B4B0-FC2A68531C58}" dt="2022-06-19T07:59:00.360" v="446"/>
          <ac:spMkLst>
            <pc:docMk/>
            <pc:sldMk cId="2661184970" sldId="424"/>
            <ac:spMk id="7" creationId="{3B028518-9BAE-C0B9-50F4-C9D26B12D5DC}"/>
          </ac:spMkLst>
        </pc:spChg>
        <pc:spChg chg="del">
          <ac:chgData name="Trần Nguyễn Quỳnh Anh" userId="S::19521217@ms.uit.edu.vn::b3eefab0-8a31-4f20-95bf-37f1cf951066" providerId="AD" clId="Web-{D20A7B09-5ECE-43C3-B4B0-FC2A68531C58}" dt="2022-06-19T07:58:58.626" v="441"/>
          <ac:spMkLst>
            <pc:docMk/>
            <pc:sldMk cId="2661184970" sldId="424"/>
            <ac:spMk id="8" creationId="{805A34C6-864D-7EB8-4EAC-838E9F353037}"/>
          </ac:spMkLst>
        </pc:spChg>
        <pc:spChg chg="del">
          <ac:chgData name="Trần Nguyễn Quỳnh Anh" userId="S::19521217@ms.uit.edu.vn::b3eefab0-8a31-4f20-95bf-37f1cf951066" providerId="AD" clId="Web-{D20A7B09-5ECE-43C3-B4B0-FC2A68531C58}" dt="2022-06-19T07:59:07.188" v="448"/>
          <ac:spMkLst>
            <pc:docMk/>
            <pc:sldMk cId="2661184970" sldId="424"/>
            <ac:spMk id="9" creationId="{CB8DC8F6-CF5D-6828-BC0F-C1B59EFF21E6}"/>
          </ac:spMkLst>
        </pc:spChg>
        <pc:spChg chg="del">
          <ac:chgData name="Trần Nguyễn Quỳnh Anh" userId="S::19521217@ms.uit.edu.vn::b3eefab0-8a31-4f20-95bf-37f1cf951066" providerId="AD" clId="Web-{D20A7B09-5ECE-43C3-B4B0-FC2A68531C58}" dt="2022-06-19T07:59:00.360" v="445"/>
          <ac:spMkLst>
            <pc:docMk/>
            <pc:sldMk cId="2661184970" sldId="424"/>
            <ac:spMk id="10" creationId="{2D0002D5-01A7-91AB-2EEB-BE13F84DF343}"/>
          </ac:spMkLst>
        </pc:spChg>
        <pc:spChg chg="del">
          <ac:chgData name="Trần Nguyễn Quỳnh Anh" userId="S::19521217@ms.uit.edu.vn::b3eefab0-8a31-4f20-95bf-37f1cf951066" providerId="AD" clId="Web-{D20A7B09-5ECE-43C3-B4B0-FC2A68531C58}" dt="2022-06-19T07:58:58.626" v="440"/>
          <ac:spMkLst>
            <pc:docMk/>
            <pc:sldMk cId="2661184970" sldId="424"/>
            <ac:spMk id="11" creationId="{F720DC6A-56B4-93B9-BFB6-00B62D30E797}"/>
          </ac:spMkLst>
        </pc:spChg>
        <pc:spChg chg="del mod">
          <ac:chgData name="Trần Nguyễn Quỳnh Anh" userId="S::19521217@ms.uit.edu.vn::b3eefab0-8a31-4f20-95bf-37f1cf951066" providerId="AD" clId="Web-{D20A7B09-5ECE-43C3-B4B0-FC2A68531C58}" dt="2022-06-19T07:59:12.204" v="450"/>
          <ac:spMkLst>
            <pc:docMk/>
            <pc:sldMk cId="2661184970" sldId="424"/>
            <ac:spMk id="12" creationId="{B2EE7B17-0725-F93E-2CE4-E131F8F02C87}"/>
          </ac:spMkLst>
        </pc:spChg>
        <pc:spChg chg="del">
          <ac:chgData name="Trần Nguyễn Quỳnh Anh" userId="S::19521217@ms.uit.edu.vn::b3eefab0-8a31-4f20-95bf-37f1cf951066" providerId="AD" clId="Web-{D20A7B09-5ECE-43C3-B4B0-FC2A68531C58}" dt="2022-06-19T07:59:00.360" v="444"/>
          <ac:spMkLst>
            <pc:docMk/>
            <pc:sldMk cId="2661184970" sldId="424"/>
            <ac:spMk id="13" creationId="{5CFB17E7-4014-0A7F-CCDC-FAB66E3D3657}"/>
          </ac:spMkLst>
        </pc:spChg>
        <pc:spChg chg="del">
          <ac:chgData name="Trần Nguyễn Quỳnh Anh" userId="S::19521217@ms.uit.edu.vn::b3eefab0-8a31-4f20-95bf-37f1cf951066" providerId="AD" clId="Web-{D20A7B09-5ECE-43C3-B4B0-FC2A68531C58}" dt="2022-06-19T07:58:47.781" v="436"/>
          <ac:spMkLst>
            <pc:docMk/>
            <pc:sldMk cId="2661184970" sldId="424"/>
            <ac:spMk id="14" creationId="{DC45692E-7AB5-7D96-BA98-7A478513E269}"/>
          </ac:spMkLst>
        </pc:spChg>
        <pc:spChg chg="add mod">
          <ac:chgData name="Trần Nguyễn Quỳnh Anh" userId="S::19521217@ms.uit.edu.vn::b3eefab0-8a31-4f20-95bf-37f1cf951066" providerId="AD" clId="Web-{D20A7B09-5ECE-43C3-B4B0-FC2A68531C58}" dt="2022-06-19T07:58:50.094" v="437" actId="1076"/>
          <ac:spMkLst>
            <pc:docMk/>
            <pc:sldMk cId="2661184970" sldId="424"/>
            <ac:spMk id="16" creationId="{95D7955D-8736-7CC1-AC73-B8360A42E991}"/>
          </ac:spMkLst>
        </pc:spChg>
        <pc:graphicFrameChg chg="add mod modGraphic">
          <ac:chgData name="Trần Nguyễn Quỳnh Anh" userId="S::19521217@ms.uit.edu.vn::b3eefab0-8a31-4f20-95bf-37f1cf951066" providerId="AD" clId="Web-{D20A7B09-5ECE-43C3-B4B0-FC2A68531C58}" dt="2022-06-19T09:17:09.969" v="748" actId="1076"/>
          <ac:graphicFrameMkLst>
            <pc:docMk/>
            <pc:sldMk cId="2661184970" sldId="424"/>
            <ac:graphicFrameMk id="18" creationId="{7FF2CD43-FF76-5393-FE1F-870319FF5FAF}"/>
          </ac:graphicFrameMkLst>
        </pc:graphicFrameChg>
      </pc:sldChg>
    </pc:docChg>
  </pc:docChgLst>
  <pc:docChgLst>
    <pc:chgData name="Đinh Hoàng Linh Đan" userId="S::19521309@ms.uit.edu.vn::19e42f9a-1f11-4389-90fa-543ae911c74c" providerId="AD" clId="Web-{9B193769-76D8-43CD-94FF-21E9BF14AB5B}"/>
    <pc:docChg chg="modSld">
      <pc:chgData name="Đinh Hoàng Linh Đan" userId="S::19521309@ms.uit.edu.vn::19e42f9a-1f11-4389-90fa-543ae911c74c" providerId="AD" clId="Web-{9B193769-76D8-43CD-94FF-21E9BF14AB5B}" dt="2022-06-20T06:49:57.396" v="2" actId="20577"/>
      <pc:docMkLst>
        <pc:docMk/>
      </pc:docMkLst>
      <pc:sldChg chg="modSp">
        <pc:chgData name="Đinh Hoàng Linh Đan" userId="S::19521309@ms.uit.edu.vn::19e42f9a-1f11-4389-90fa-543ae911c74c" providerId="AD" clId="Web-{9B193769-76D8-43CD-94FF-21E9BF14AB5B}" dt="2022-06-20T06:49:57.396" v="2" actId="20577"/>
        <pc:sldMkLst>
          <pc:docMk/>
          <pc:sldMk cId="3297102151" sldId="301"/>
        </pc:sldMkLst>
        <pc:spChg chg="mod">
          <ac:chgData name="Đinh Hoàng Linh Đan" userId="S::19521309@ms.uit.edu.vn::19e42f9a-1f11-4389-90fa-543ae911c74c" providerId="AD" clId="Web-{9B193769-76D8-43CD-94FF-21E9BF14AB5B}" dt="2022-06-20T06:49:57.396" v="2" actId="20577"/>
          <ac:spMkLst>
            <pc:docMk/>
            <pc:sldMk cId="3297102151" sldId="301"/>
            <ac:spMk id="29" creationId="{2FD9196D-06AD-4A19-A259-42C108870F55}"/>
          </ac:spMkLst>
        </pc:spChg>
      </pc:sldChg>
    </pc:docChg>
  </pc:docChgLst>
  <pc:docChgLst>
    <pc:chgData name="Trần Nguyễn Quỳnh Anh" userId="S::19521217@ms.uit.edu.vn::b3eefab0-8a31-4f20-95bf-37f1cf951066" providerId="AD" clId="Web-{5C3EE4F2-FD67-4A86-9243-C425A2D70737}"/>
    <pc:docChg chg="modSld">
      <pc:chgData name="Trần Nguyễn Quỳnh Anh" userId="S::19521217@ms.uit.edu.vn::b3eefab0-8a31-4f20-95bf-37f1cf951066" providerId="AD" clId="Web-{5C3EE4F2-FD67-4A86-9243-C425A2D70737}" dt="2022-06-20T05:00:27.672" v="24" actId="14100"/>
      <pc:docMkLst>
        <pc:docMk/>
      </pc:docMkLst>
      <pc:sldChg chg="addSp delSp modSp">
        <pc:chgData name="Trần Nguyễn Quỳnh Anh" userId="S::19521217@ms.uit.edu.vn::b3eefab0-8a31-4f20-95bf-37f1cf951066" providerId="AD" clId="Web-{5C3EE4F2-FD67-4A86-9243-C425A2D70737}" dt="2022-06-20T05:00:27.672" v="24" actId="14100"/>
        <pc:sldMkLst>
          <pc:docMk/>
          <pc:sldMk cId="302344128" sldId="399"/>
        </pc:sldMkLst>
        <pc:spChg chg="mod">
          <ac:chgData name="Trần Nguyễn Quỳnh Anh" userId="S::19521217@ms.uit.edu.vn::b3eefab0-8a31-4f20-95bf-37f1cf951066" providerId="AD" clId="Web-{5C3EE4F2-FD67-4A86-9243-C425A2D70737}" dt="2022-06-20T05:00:06.937" v="14" actId="14100"/>
          <ac:spMkLst>
            <pc:docMk/>
            <pc:sldMk cId="302344128" sldId="399"/>
            <ac:spMk id="3" creationId="{54017355-21FE-4828-AA6D-A5B33EF0A84F}"/>
          </ac:spMkLst>
        </pc:spChg>
        <pc:spChg chg="add mod">
          <ac:chgData name="Trần Nguyễn Quỳnh Anh" userId="S::19521217@ms.uit.edu.vn::b3eefab0-8a31-4f20-95bf-37f1cf951066" providerId="AD" clId="Web-{5C3EE4F2-FD67-4A86-9243-C425A2D70737}" dt="2022-06-20T05:00:27.672" v="24" actId="14100"/>
          <ac:spMkLst>
            <pc:docMk/>
            <pc:sldMk cId="302344128" sldId="399"/>
            <ac:spMk id="6" creationId="{3E4588EC-BCF1-3812-F259-AFCE239D6F27}"/>
          </ac:spMkLst>
        </pc:spChg>
        <pc:picChg chg="add mod">
          <ac:chgData name="Trần Nguyễn Quỳnh Anh" userId="S::19521217@ms.uit.edu.vn::b3eefab0-8a31-4f20-95bf-37f1cf951066" providerId="AD" clId="Web-{5C3EE4F2-FD67-4A86-9243-C425A2D70737}" dt="2022-06-20T05:00:20.047" v="22" actId="1076"/>
          <ac:picMkLst>
            <pc:docMk/>
            <pc:sldMk cId="302344128" sldId="399"/>
            <ac:picMk id="4" creationId="{A14397CA-709E-CF30-9BF4-5D229A5F2544}"/>
          </ac:picMkLst>
        </pc:picChg>
        <pc:picChg chg="del">
          <ac:chgData name="Trần Nguyễn Quỳnh Anh" userId="S::19521217@ms.uit.edu.vn::b3eefab0-8a31-4f20-95bf-37f1cf951066" providerId="AD" clId="Web-{5C3EE4F2-FD67-4A86-9243-C425A2D70737}" dt="2022-06-20T04:59:37.405" v="0"/>
          <ac:picMkLst>
            <pc:docMk/>
            <pc:sldMk cId="302344128" sldId="399"/>
            <ac:picMk id="1028" creationId="{ED50E5B0-4098-463A-910C-334A4C649F23}"/>
          </ac:picMkLst>
        </pc:picChg>
      </pc:sldChg>
    </pc:docChg>
  </pc:docChgLst>
  <pc:docChgLst>
    <pc:chgData name="Đinh Hoàng Linh Đan" userId="S::19521309@ms.uit.edu.vn::19e42f9a-1f11-4389-90fa-543ae911c74c" providerId="AD" clId="Web-{846D3CC7-642A-42C4-A509-1FAE0366D907}"/>
    <pc:docChg chg="modSld">
      <pc:chgData name="Đinh Hoàng Linh Đan" userId="S::19521309@ms.uit.edu.vn::19e42f9a-1f11-4389-90fa-543ae911c74c" providerId="AD" clId="Web-{846D3CC7-642A-42C4-A509-1FAE0366D907}" dt="2022-06-20T05:01:35.463" v="4" actId="1076"/>
      <pc:docMkLst>
        <pc:docMk/>
      </pc:docMkLst>
      <pc:sldChg chg="modSp">
        <pc:chgData name="Đinh Hoàng Linh Đan" userId="S::19521309@ms.uit.edu.vn::19e42f9a-1f11-4389-90fa-543ae911c74c" providerId="AD" clId="Web-{846D3CC7-642A-42C4-A509-1FAE0366D907}" dt="2022-06-20T05:01:35.463" v="4" actId="1076"/>
        <pc:sldMkLst>
          <pc:docMk/>
          <pc:sldMk cId="302344128" sldId="399"/>
        </pc:sldMkLst>
        <pc:spChg chg="mod">
          <ac:chgData name="Đinh Hoàng Linh Đan" userId="S::19521309@ms.uit.edu.vn::19e42f9a-1f11-4389-90fa-543ae911c74c" providerId="AD" clId="Web-{846D3CC7-642A-42C4-A509-1FAE0366D907}" dt="2022-06-20T05:01:21.259" v="3" actId="1076"/>
          <ac:spMkLst>
            <pc:docMk/>
            <pc:sldMk cId="302344128" sldId="399"/>
            <ac:spMk id="3" creationId="{54017355-21FE-4828-AA6D-A5B33EF0A84F}"/>
          </ac:spMkLst>
        </pc:spChg>
        <pc:spChg chg="mod">
          <ac:chgData name="Đinh Hoàng Linh Đan" userId="S::19521309@ms.uit.edu.vn::19e42f9a-1f11-4389-90fa-543ae911c74c" providerId="AD" clId="Web-{846D3CC7-642A-42C4-A509-1FAE0366D907}" dt="2022-06-20T05:01:35.463" v="4" actId="1076"/>
          <ac:spMkLst>
            <pc:docMk/>
            <pc:sldMk cId="302344128" sldId="399"/>
            <ac:spMk id="6" creationId="{3E4588EC-BCF1-3812-F259-AFCE239D6F27}"/>
          </ac:spMkLst>
        </pc:spChg>
        <pc:picChg chg="mod">
          <ac:chgData name="Đinh Hoàng Linh Đan" userId="S::19521309@ms.uit.edu.vn::19e42f9a-1f11-4389-90fa-543ae911c74c" providerId="AD" clId="Web-{846D3CC7-642A-42C4-A509-1FAE0366D907}" dt="2022-06-20T05:00:52.743" v="2" actId="1076"/>
          <ac:picMkLst>
            <pc:docMk/>
            <pc:sldMk cId="302344128" sldId="399"/>
            <ac:picMk id="4" creationId="{A14397CA-709E-CF30-9BF4-5D229A5F2544}"/>
          </ac:picMkLst>
        </pc:picChg>
      </pc:sldChg>
    </pc:docChg>
  </pc:docChgLst>
  <pc:docChgLst>
    <pc:chgData name="Trần Nguyễn Quỳnh Anh" userId="S::19521217@ms.uit.edu.vn::b3eefab0-8a31-4f20-95bf-37f1cf951066" providerId="AD" clId="Web-{52E77D8A-8ECE-45FC-BDE7-ECABEBCAFA84}"/>
    <pc:docChg chg="addSld modSld">
      <pc:chgData name="Trần Nguyễn Quỳnh Anh" userId="S::19521217@ms.uit.edu.vn::b3eefab0-8a31-4f20-95bf-37f1cf951066" providerId="AD" clId="Web-{52E77D8A-8ECE-45FC-BDE7-ECABEBCAFA84}" dt="2022-06-19T11:37:29.915" v="42"/>
      <pc:docMkLst>
        <pc:docMk/>
      </pc:docMkLst>
      <pc:sldChg chg="addSp delSp modSp mod modClrScheme chgLayout">
        <pc:chgData name="Trần Nguyễn Quỳnh Anh" userId="S::19521217@ms.uit.edu.vn::b3eefab0-8a31-4f20-95bf-37f1cf951066" providerId="AD" clId="Web-{52E77D8A-8ECE-45FC-BDE7-ECABEBCAFA84}" dt="2022-06-19T11:31:47.128" v="9" actId="1076"/>
        <pc:sldMkLst>
          <pc:docMk/>
          <pc:sldMk cId="349234145" sldId="393"/>
        </pc:sldMkLst>
        <pc:spChg chg="add del mod ord">
          <ac:chgData name="Trần Nguyễn Quỳnh Anh" userId="S::19521217@ms.uit.edu.vn::b3eefab0-8a31-4f20-95bf-37f1cf951066" providerId="AD" clId="Web-{52E77D8A-8ECE-45FC-BDE7-ECABEBCAFA84}" dt="2022-06-19T11:31:35.206" v="7"/>
          <ac:spMkLst>
            <pc:docMk/>
            <pc:sldMk cId="349234145" sldId="393"/>
            <ac:spMk id="2" creationId="{A67DCE08-AD3E-C1E6-3601-7C835A5C6613}"/>
          </ac:spMkLst>
        </pc:spChg>
        <pc:spChg chg="add del mod ord">
          <ac:chgData name="Trần Nguyễn Quỳnh Anh" userId="S::19521217@ms.uit.edu.vn::b3eefab0-8a31-4f20-95bf-37f1cf951066" providerId="AD" clId="Web-{52E77D8A-8ECE-45FC-BDE7-ECABEBCAFA84}" dt="2022-06-19T11:31:35.206" v="7"/>
          <ac:spMkLst>
            <pc:docMk/>
            <pc:sldMk cId="349234145" sldId="393"/>
            <ac:spMk id="3" creationId="{A4D5E83F-B66C-67BC-DB9C-9F78951F36D5}"/>
          </ac:spMkLst>
        </pc:spChg>
        <pc:spChg chg="mod">
          <ac:chgData name="Trần Nguyễn Quỳnh Anh" userId="S::19521217@ms.uit.edu.vn::b3eefab0-8a31-4f20-95bf-37f1cf951066" providerId="AD" clId="Web-{52E77D8A-8ECE-45FC-BDE7-ECABEBCAFA84}" dt="2022-06-19T11:31:44.534" v="8" actId="1076"/>
          <ac:spMkLst>
            <pc:docMk/>
            <pc:sldMk cId="349234145" sldId="393"/>
            <ac:spMk id="9" creationId="{9AE0631F-8A26-435C-91D1-874D4A163320}"/>
          </ac:spMkLst>
        </pc:spChg>
        <pc:picChg chg="mod">
          <ac:chgData name="Trần Nguyễn Quỳnh Anh" userId="S::19521217@ms.uit.edu.vn::b3eefab0-8a31-4f20-95bf-37f1cf951066" providerId="AD" clId="Web-{52E77D8A-8ECE-45FC-BDE7-ECABEBCAFA84}" dt="2022-06-19T11:31:47.128" v="9" actId="1076"/>
          <ac:picMkLst>
            <pc:docMk/>
            <pc:sldMk cId="349234145" sldId="393"/>
            <ac:picMk id="7" creationId="{127DAB0C-3B5C-4652-A9FD-61B0A6C4B27C}"/>
          </ac:picMkLst>
        </pc:picChg>
      </pc:sldChg>
      <pc:sldChg chg="modSp">
        <pc:chgData name="Trần Nguyễn Quỳnh Anh" userId="S::19521217@ms.uit.edu.vn::b3eefab0-8a31-4f20-95bf-37f1cf951066" providerId="AD" clId="Web-{52E77D8A-8ECE-45FC-BDE7-ECABEBCAFA84}" dt="2022-06-19T11:33:44.521" v="32" actId="1076"/>
        <pc:sldMkLst>
          <pc:docMk/>
          <pc:sldMk cId="3474511123" sldId="397"/>
        </pc:sldMkLst>
        <pc:spChg chg="mod">
          <ac:chgData name="Trần Nguyễn Quỳnh Anh" userId="S::19521217@ms.uit.edu.vn::b3eefab0-8a31-4f20-95bf-37f1cf951066" providerId="AD" clId="Web-{52E77D8A-8ECE-45FC-BDE7-ECABEBCAFA84}" dt="2022-06-19T11:33:44.521" v="32" actId="1076"/>
          <ac:spMkLst>
            <pc:docMk/>
            <pc:sldMk cId="3474511123" sldId="397"/>
            <ac:spMk id="1563" creationId="{00000000-0000-0000-0000-000000000000}"/>
          </ac:spMkLst>
        </pc:spChg>
      </pc:sldChg>
      <pc:sldChg chg="modSp">
        <pc:chgData name="Trần Nguyễn Quỳnh Anh" userId="S::19521217@ms.uit.edu.vn::b3eefab0-8a31-4f20-95bf-37f1cf951066" providerId="AD" clId="Web-{52E77D8A-8ECE-45FC-BDE7-ECABEBCAFA84}" dt="2022-06-19T11:33:10.208" v="25" actId="1076"/>
        <pc:sldMkLst>
          <pc:docMk/>
          <pc:sldMk cId="302344128" sldId="399"/>
        </pc:sldMkLst>
        <pc:spChg chg="mod">
          <ac:chgData name="Trần Nguyễn Quỳnh Anh" userId="S::19521217@ms.uit.edu.vn::b3eefab0-8a31-4f20-95bf-37f1cf951066" providerId="AD" clId="Web-{52E77D8A-8ECE-45FC-BDE7-ECABEBCAFA84}" dt="2022-06-19T11:33:10.208" v="25" actId="1076"/>
          <ac:spMkLst>
            <pc:docMk/>
            <pc:sldMk cId="302344128" sldId="399"/>
            <ac:spMk id="2" creationId="{75FC4CB2-C28B-4556-ACC6-0DF0EFBF1ECF}"/>
          </ac:spMkLst>
        </pc:spChg>
      </pc:sldChg>
      <pc:sldChg chg="delSp modSp mod modClrScheme chgLayout">
        <pc:chgData name="Trần Nguyễn Quỳnh Anh" userId="S::19521217@ms.uit.edu.vn::b3eefab0-8a31-4f20-95bf-37f1cf951066" providerId="AD" clId="Web-{52E77D8A-8ECE-45FC-BDE7-ECABEBCAFA84}" dt="2022-06-19T11:32:47.832" v="21" actId="1076"/>
        <pc:sldMkLst>
          <pc:docMk/>
          <pc:sldMk cId="492435674" sldId="400"/>
        </pc:sldMkLst>
        <pc:spChg chg="mod">
          <ac:chgData name="Trần Nguyễn Quỳnh Anh" userId="S::19521217@ms.uit.edu.vn::b3eefab0-8a31-4f20-95bf-37f1cf951066" providerId="AD" clId="Web-{52E77D8A-8ECE-45FC-BDE7-ECABEBCAFA84}" dt="2022-06-19T11:32:41.660" v="18" actId="1076"/>
          <ac:spMkLst>
            <pc:docMk/>
            <pc:sldMk cId="492435674" sldId="400"/>
            <ac:spMk id="5" creationId="{13E65105-F13F-BFED-CBF9-8A94112687C5}"/>
          </ac:spMkLst>
        </pc:spChg>
        <pc:spChg chg="del mod ord">
          <ac:chgData name="Trần Nguyễn Quỳnh Anh" userId="S::19521217@ms.uit.edu.vn::b3eefab0-8a31-4f20-95bf-37f1cf951066" providerId="AD" clId="Web-{52E77D8A-8ECE-45FC-BDE7-ECABEBCAFA84}" dt="2022-06-19T11:32:16.800" v="11"/>
          <ac:spMkLst>
            <pc:docMk/>
            <pc:sldMk cId="492435674" sldId="400"/>
            <ac:spMk id="1563" creationId="{00000000-0000-0000-0000-000000000000}"/>
          </ac:spMkLst>
        </pc:spChg>
        <pc:picChg chg="mod">
          <ac:chgData name="Trần Nguyễn Quỳnh Anh" userId="S::19521217@ms.uit.edu.vn::b3eefab0-8a31-4f20-95bf-37f1cf951066" providerId="AD" clId="Web-{52E77D8A-8ECE-45FC-BDE7-ECABEBCAFA84}" dt="2022-06-19T11:32:47.832" v="21" actId="1076"/>
          <ac:picMkLst>
            <pc:docMk/>
            <pc:sldMk cId="492435674" sldId="400"/>
            <ac:picMk id="2" creationId="{919342BF-08C1-A6C3-F8D1-DD873307A743}"/>
          </ac:picMkLst>
        </pc:picChg>
      </pc:sldChg>
      <pc:sldChg chg="modSp">
        <pc:chgData name="Trần Nguyễn Quỳnh Anh" userId="S::19521217@ms.uit.edu.vn::b3eefab0-8a31-4f20-95bf-37f1cf951066" providerId="AD" clId="Web-{52E77D8A-8ECE-45FC-BDE7-ECABEBCAFA84}" dt="2022-06-19T11:33:37.692" v="31" actId="1076"/>
        <pc:sldMkLst>
          <pc:docMk/>
          <pc:sldMk cId="3863044945" sldId="419"/>
        </pc:sldMkLst>
        <pc:spChg chg="mod">
          <ac:chgData name="Trần Nguyễn Quỳnh Anh" userId="S::19521217@ms.uit.edu.vn::b3eefab0-8a31-4f20-95bf-37f1cf951066" providerId="AD" clId="Web-{52E77D8A-8ECE-45FC-BDE7-ECABEBCAFA84}" dt="2022-06-19T11:33:33.442" v="30" actId="1076"/>
          <ac:spMkLst>
            <pc:docMk/>
            <pc:sldMk cId="3863044945" sldId="419"/>
            <ac:spMk id="2" creationId="{A3A69772-264F-4571-A876-1D52371CCB2F}"/>
          </ac:spMkLst>
        </pc:spChg>
        <pc:spChg chg="mod">
          <ac:chgData name="Trần Nguyễn Quỳnh Anh" userId="S::19521217@ms.uit.edu.vn::b3eefab0-8a31-4f20-95bf-37f1cf951066" providerId="AD" clId="Web-{52E77D8A-8ECE-45FC-BDE7-ECABEBCAFA84}" dt="2022-06-19T11:33:37.692" v="31" actId="1076"/>
          <ac:spMkLst>
            <pc:docMk/>
            <pc:sldMk cId="3863044945" sldId="419"/>
            <ac:spMk id="3" creationId="{0E00692F-0200-41DD-B472-8BCFD9153789}"/>
          </ac:spMkLst>
        </pc:spChg>
      </pc:sldChg>
      <pc:sldChg chg="modSp">
        <pc:chgData name="Trần Nguyễn Quỳnh Anh" userId="S::19521217@ms.uit.edu.vn::b3eefab0-8a31-4f20-95bf-37f1cf951066" providerId="AD" clId="Web-{52E77D8A-8ECE-45FC-BDE7-ECABEBCAFA84}" dt="2022-06-19T11:33:04.754" v="23" actId="1076"/>
        <pc:sldMkLst>
          <pc:docMk/>
          <pc:sldMk cId="2748066442" sldId="420"/>
        </pc:sldMkLst>
        <pc:spChg chg="mod">
          <ac:chgData name="Trần Nguyễn Quỳnh Anh" userId="S::19521217@ms.uit.edu.vn::b3eefab0-8a31-4f20-95bf-37f1cf951066" providerId="AD" clId="Web-{52E77D8A-8ECE-45FC-BDE7-ECABEBCAFA84}" dt="2022-06-19T11:33:04.754" v="23" actId="1076"/>
          <ac:spMkLst>
            <pc:docMk/>
            <pc:sldMk cId="2748066442" sldId="420"/>
            <ac:spMk id="2" creationId="{84CA718B-238E-40D6-B925-13FA2E9F1700}"/>
          </ac:spMkLst>
        </pc:spChg>
      </pc:sldChg>
      <pc:sldChg chg="modSp">
        <pc:chgData name="Trần Nguyễn Quỳnh Anh" userId="S::19521217@ms.uit.edu.vn::b3eefab0-8a31-4f20-95bf-37f1cf951066" providerId="AD" clId="Web-{52E77D8A-8ECE-45FC-BDE7-ECABEBCAFA84}" dt="2022-06-19T11:34:33.271" v="35" actId="1076"/>
        <pc:sldMkLst>
          <pc:docMk/>
          <pc:sldMk cId="3564017949" sldId="421"/>
        </pc:sldMkLst>
        <pc:spChg chg="mod">
          <ac:chgData name="Trần Nguyễn Quỳnh Anh" userId="S::19521217@ms.uit.edu.vn::b3eefab0-8a31-4f20-95bf-37f1cf951066" providerId="AD" clId="Web-{52E77D8A-8ECE-45FC-BDE7-ECABEBCAFA84}" dt="2022-06-19T11:30:35.424" v="2" actId="20577"/>
          <ac:spMkLst>
            <pc:docMk/>
            <pc:sldMk cId="3564017949" sldId="421"/>
            <ac:spMk id="5" creationId="{13E65105-F13F-BFED-CBF9-8A94112687C5}"/>
          </ac:spMkLst>
        </pc:spChg>
        <pc:spChg chg="mod">
          <ac:chgData name="Trần Nguyễn Quỳnh Anh" userId="S::19521217@ms.uit.edu.vn::b3eefab0-8a31-4f20-95bf-37f1cf951066" providerId="AD" clId="Web-{52E77D8A-8ECE-45FC-BDE7-ECABEBCAFA84}" dt="2022-06-19T11:34:33.271" v="35" actId="1076"/>
          <ac:spMkLst>
            <pc:docMk/>
            <pc:sldMk cId="3564017949" sldId="421"/>
            <ac:spMk id="1563" creationId="{00000000-0000-0000-0000-000000000000}"/>
          </ac:spMkLst>
        </pc:spChg>
      </pc:sldChg>
      <pc:sldChg chg="modSp">
        <pc:chgData name="Trần Nguyễn Quỳnh Anh" userId="S::19521217@ms.uit.edu.vn::b3eefab0-8a31-4f20-95bf-37f1cf951066" providerId="AD" clId="Web-{52E77D8A-8ECE-45FC-BDE7-ECABEBCAFA84}" dt="2022-06-19T11:34:36.006" v="36" actId="1076"/>
        <pc:sldMkLst>
          <pc:docMk/>
          <pc:sldMk cId="3909222659" sldId="422"/>
        </pc:sldMkLst>
        <pc:spChg chg="mod">
          <ac:chgData name="Trần Nguyễn Quỳnh Anh" userId="S::19521217@ms.uit.edu.vn::b3eefab0-8a31-4f20-95bf-37f1cf951066" providerId="AD" clId="Web-{52E77D8A-8ECE-45FC-BDE7-ECABEBCAFA84}" dt="2022-06-19T11:34:36.006" v="36" actId="1076"/>
          <ac:spMkLst>
            <pc:docMk/>
            <pc:sldMk cId="3909222659" sldId="422"/>
            <ac:spMk id="2" creationId="{8469B132-0972-47B1-91C1-070A292B18AF}"/>
          </ac:spMkLst>
        </pc:spChg>
      </pc:sldChg>
      <pc:sldChg chg="modSp">
        <pc:chgData name="Trần Nguyễn Quỳnh Anh" userId="S::19521217@ms.uit.edu.vn::b3eefab0-8a31-4f20-95bf-37f1cf951066" providerId="AD" clId="Web-{52E77D8A-8ECE-45FC-BDE7-ECABEBCAFA84}" dt="2022-06-19T11:37:29.915" v="42"/>
        <pc:sldMkLst>
          <pc:docMk/>
          <pc:sldMk cId="2661184970" sldId="424"/>
        </pc:sldMkLst>
        <pc:spChg chg="mod">
          <ac:chgData name="Trần Nguyễn Quỳnh Anh" userId="S::19521217@ms.uit.edu.vn::b3eefab0-8a31-4f20-95bf-37f1cf951066" providerId="AD" clId="Web-{52E77D8A-8ECE-45FC-BDE7-ECABEBCAFA84}" dt="2022-06-19T11:34:30.381" v="34" actId="1076"/>
          <ac:spMkLst>
            <pc:docMk/>
            <pc:sldMk cId="2661184970" sldId="424"/>
            <ac:spMk id="16" creationId="{95D7955D-8736-7CC1-AC73-B8360A42E991}"/>
          </ac:spMkLst>
        </pc:spChg>
        <pc:graphicFrameChg chg="mod modGraphic">
          <ac:chgData name="Trần Nguyễn Quỳnh Anh" userId="S::19521217@ms.uit.edu.vn::b3eefab0-8a31-4f20-95bf-37f1cf951066" providerId="AD" clId="Web-{52E77D8A-8ECE-45FC-BDE7-ECABEBCAFA84}" dt="2022-06-19T11:37:29.915" v="42"/>
          <ac:graphicFrameMkLst>
            <pc:docMk/>
            <pc:sldMk cId="2661184970" sldId="424"/>
            <ac:graphicFrameMk id="18" creationId="{7FF2CD43-FF76-5393-FE1F-870319FF5FAF}"/>
          </ac:graphicFrameMkLst>
        </pc:graphicFrameChg>
      </pc:sldChg>
      <pc:sldChg chg="modSp add replId">
        <pc:chgData name="Trần Nguyễn Quỳnh Anh" userId="S::19521217@ms.uit.edu.vn::b3eefab0-8a31-4f20-95bf-37f1cf951066" providerId="AD" clId="Web-{52E77D8A-8ECE-45FC-BDE7-ECABEBCAFA84}" dt="2022-06-19T11:31:03.815" v="4" actId="20577"/>
        <pc:sldMkLst>
          <pc:docMk/>
          <pc:sldMk cId="2394658483" sldId="425"/>
        </pc:sldMkLst>
        <pc:spChg chg="mod">
          <ac:chgData name="Trần Nguyễn Quỳnh Anh" userId="S::19521217@ms.uit.edu.vn::b3eefab0-8a31-4f20-95bf-37f1cf951066" providerId="AD" clId="Web-{52E77D8A-8ECE-45FC-BDE7-ECABEBCAFA84}" dt="2022-06-19T11:31:03.815" v="4" actId="20577"/>
          <ac:spMkLst>
            <pc:docMk/>
            <pc:sldMk cId="2394658483" sldId="425"/>
            <ac:spMk id="1395" creationId="{00000000-0000-0000-0000-000000000000}"/>
          </ac:spMkLst>
        </pc:spChg>
      </pc:sldChg>
    </pc:docChg>
  </pc:docChgLst>
  <pc:docChgLst>
    <pc:chgData name="Đinh Hoàng Linh Đan" userId="S::19521309@ms.uit.edu.vn::19e42f9a-1f11-4389-90fa-543ae911c74c" providerId="AD" clId="Web-{EC35A39B-A6E1-4509-83EE-D806FE4D4592}"/>
    <pc:docChg chg="modSld">
      <pc:chgData name="Đinh Hoàng Linh Đan" userId="S::19521309@ms.uit.edu.vn::19e42f9a-1f11-4389-90fa-543ae911c74c" providerId="AD" clId="Web-{EC35A39B-A6E1-4509-83EE-D806FE4D4592}" dt="2022-06-19T10:33:10.256" v="187" actId="20577"/>
      <pc:docMkLst>
        <pc:docMk/>
      </pc:docMkLst>
      <pc:sldChg chg="modSp">
        <pc:chgData name="Đinh Hoàng Linh Đan" userId="S::19521309@ms.uit.edu.vn::19e42f9a-1f11-4389-90fa-543ae911c74c" providerId="AD" clId="Web-{EC35A39B-A6E1-4509-83EE-D806FE4D4592}" dt="2022-06-19T10:33:10.256" v="187" actId="20577"/>
        <pc:sldMkLst>
          <pc:docMk/>
          <pc:sldMk cId="2748066442" sldId="420"/>
        </pc:sldMkLst>
        <pc:spChg chg="mod">
          <ac:chgData name="Đinh Hoàng Linh Đan" userId="S::19521309@ms.uit.edu.vn::19e42f9a-1f11-4389-90fa-543ae911c74c" providerId="AD" clId="Web-{EC35A39B-A6E1-4509-83EE-D806FE4D4592}" dt="2022-06-19T10:33:10.256" v="187" actId="20577"/>
          <ac:spMkLst>
            <pc:docMk/>
            <pc:sldMk cId="2748066442" sldId="420"/>
            <ac:spMk id="3" creationId="{FEE4D828-B483-46DE-A843-21B05BDC88C6}"/>
          </ac:spMkLst>
        </pc:spChg>
      </pc:sldChg>
    </pc:docChg>
  </pc:docChgLst>
  <pc:docChgLst>
    <pc:chgData name="Trần Nguyễn Quỳnh Anh" userId="S::19521217@ms.uit.edu.vn::b3eefab0-8a31-4f20-95bf-37f1cf951066" providerId="AD" clId="Web-{69D8BBA9-9ADF-4774-9A2E-FF6857831FD4}"/>
    <pc:docChg chg="modSld">
      <pc:chgData name="Trần Nguyễn Quỳnh Anh" userId="S::19521217@ms.uit.edu.vn::b3eefab0-8a31-4f20-95bf-37f1cf951066" providerId="AD" clId="Web-{69D8BBA9-9ADF-4774-9A2E-FF6857831FD4}" dt="2022-06-19T09:52:23.002" v="92"/>
      <pc:docMkLst>
        <pc:docMk/>
      </pc:docMkLst>
      <pc:sldChg chg="modSp">
        <pc:chgData name="Trần Nguyễn Quỳnh Anh" userId="S::19521217@ms.uit.edu.vn::b3eefab0-8a31-4f20-95bf-37f1cf951066" providerId="AD" clId="Web-{69D8BBA9-9ADF-4774-9A2E-FF6857831FD4}" dt="2022-06-19T09:52:23.002" v="92"/>
        <pc:sldMkLst>
          <pc:docMk/>
          <pc:sldMk cId="2661184970" sldId="424"/>
        </pc:sldMkLst>
        <pc:graphicFrameChg chg="mod modGraphic">
          <ac:chgData name="Trần Nguyễn Quỳnh Anh" userId="S::19521217@ms.uit.edu.vn::b3eefab0-8a31-4f20-95bf-37f1cf951066" providerId="AD" clId="Web-{69D8BBA9-9ADF-4774-9A2E-FF6857831FD4}" dt="2022-06-19T09:52:23.002" v="92"/>
          <ac:graphicFrameMkLst>
            <pc:docMk/>
            <pc:sldMk cId="2661184970" sldId="424"/>
            <ac:graphicFrameMk id="18" creationId="{7FF2CD43-FF76-5393-FE1F-870319FF5FAF}"/>
          </ac:graphicFrameMkLst>
        </pc:graphicFrameChg>
      </pc:sldChg>
    </pc:docChg>
  </pc:docChgLst>
  <pc:docChgLst>
    <pc:chgData name="Nguyễn Thị Như Ý" userId="5b4745bd-d477-4cec-93e2-a19049897d8f" providerId="ADAL" clId="{85B6DF20-78C7-45A6-8D47-724DF65EB730}"/>
    <pc:docChg chg="undo redo custSel addSld delSld modSld sldOrd addMainMaster delMainMaster modMainMaster">
      <pc:chgData name="Nguyễn Thị Như Ý" userId="5b4745bd-d477-4cec-93e2-a19049897d8f" providerId="ADAL" clId="{85B6DF20-78C7-45A6-8D47-724DF65EB730}" dt="2022-06-20T03:45:15.540" v="4749" actId="20577"/>
      <pc:docMkLst>
        <pc:docMk/>
      </pc:docMkLst>
      <pc:sldChg chg="modSp mod">
        <pc:chgData name="Nguyễn Thị Như Ý" userId="5b4745bd-d477-4cec-93e2-a19049897d8f" providerId="ADAL" clId="{85B6DF20-78C7-45A6-8D47-724DF65EB730}" dt="2022-06-19T06:03:12.459" v="235" actId="20577"/>
        <pc:sldMkLst>
          <pc:docMk/>
          <pc:sldMk cId="0" sldId="256"/>
        </pc:sldMkLst>
        <pc:spChg chg="mod">
          <ac:chgData name="Nguyễn Thị Như Ý" userId="5b4745bd-d477-4cec-93e2-a19049897d8f" providerId="ADAL" clId="{85B6DF20-78C7-45A6-8D47-724DF65EB730}" dt="2022-06-19T05:40:59.863" v="174" actId="20577"/>
          <ac:spMkLst>
            <pc:docMk/>
            <pc:sldMk cId="0" sldId="256"/>
            <ac:spMk id="1326" creationId="{00000000-0000-0000-0000-000000000000}"/>
          </ac:spMkLst>
        </pc:spChg>
        <pc:spChg chg="mod">
          <ac:chgData name="Nguyễn Thị Như Ý" userId="5b4745bd-d477-4cec-93e2-a19049897d8f" providerId="ADAL" clId="{85B6DF20-78C7-45A6-8D47-724DF65EB730}" dt="2022-06-19T06:03:12.459" v="235" actId="20577"/>
          <ac:spMkLst>
            <pc:docMk/>
            <pc:sldMk cId="0" sldId="256"/>
            <ac:spMk id="1327" creationId="{00000000-0000-0000-0000-000000000000}"/>
          </ac:spMkLst>
        </pc:spChg>
      </pc:sldChg>
      <pc:sldChg chg="del ord">
        <pc:chgData name="Nguyễn Thị Như Ý" userId="5b4745bd-d477-4cec-93e2-a19049897d8f" providerId="ADAL" clId="{85B6DF20-78C7-45A6-8D47-724DF65EB730}" dt="2022-06-19T07:54:41.302" v="2026" actId="47"/>
        <pc:sldMkLst>
          <pc:docMk/>
          <pc:sldMk cId="0" sldId="257"/>
        </pc:sldMkLst>
      </pc:sldChg>
      <pc:sldChg chg="del">
        <pc:chgData name="Nguyễn Thị Như Ý" userId="5b4745bd-d477-4cec-93e2-a19049897d8f" providerId="ADAL" clId="{85B6DF20-78C7-45A6-8D47-724DF65EB730}" dt="2022-06-19T07:54:40.694" v="2025" actId="47"/>
        <pc:sldMkLst>
          <pc:docMk/>
          <pc:sldMk cId="0" sldId="258"/>
        </pc:sldMkLst>
      </pc:sldChg>
      <pc:sldChg chg="del">
        <pc:chgData name="Nguyễn Thị Như Ý" userId="5b4745bd-d477-4cec-93e2-a19049897d8f" providerId="ADAL" clId="{85B6DF20-78C7-45A6-8D47-724DF65EB730}" dt="2022-06-19T07:54:40.464" v="2024" actId="47"/>
        <pc:sldMkLst>
          <pc:docMk/>
          <pc:sldMk cId="0" sldId="259"/>
        </pc:sldMkLst>
      </pc:sldChg>
      <pc:sldChg chg="del">
        <pc:chgData name="Nguyễn Thị Như Ý" userId="5b4745bd-d477-4cec-93e2-a19049897d8f" providerId="ADAL" clId="{85B6DF20-78C7-45A6-8D47-724DF65EB730}" dt="2022-06-19T07:54:40.227" v="2023" actId="47"/>
        <pc:sldMkLst>
          <pc:docMk/>
          <pc:sldMk cId="0" sldId="260"/>
        </pc:sldMkLst>
      </pc:sldChg>
      <pc:sldChg chg="del">
        <pc:chgData name="Nguyễn Thị Như Ý" userId="5b4745bd-d477-4cec-93e2-a19049897d8f" providerId="ADAL" clId="{85B6DF20-78C7-45A6-8D47-724DF65EB730}" dt="2022-06-19T07:54:40.074" v="2022" actId="47"/>
        <pc:sldMkLst>
          <pc:docMk/>
          <pc:sldMk cId="0" sldId="261"/>
        </pc:sldMkLst>
      </pc:sldChg>
      <pc:sldChg chg="del">
        <pc:chgData name="Nguyễn Thị Như Ý" userId="5b4745bd-d477-4cec-93e2-a19049897d8f" providerId="ADAL" clId="{85B6DF20-78C7-45A6-8D47-724DF65EB730}" dt="2022-06-19T07:54:39.818" v="2021" actId="47"/>
        <pc:sldMkLst>
          <pc:docMk/>
          <pc:sldMk cId="0" sldId="262"/>
        </pc:sldMkLst>
      </pc:sldChg>
      <pc:sldChg chg="del">
        <pc:chgData name="Nguyễn Thị Như Ý" userId="5b4745bd-d477-4cec-93e2-a19049897d8f" providerId="ADAL" clId="{85B6DF20-78C7-45A6-8D47-724DF65EB730}" dt="2022-06-19T07:54:39.587" v="2020" actId="47"/>
        <pc:sldMkLst>
          <pc:docMk/>
          <pc:sldMk cId="0" sldId="263"/>
        </pc:sldMkLst>
      </pc:sldChg>
      <pc:sldChg chg="del">
        <pc:chgData name="Nguyễn Thị Như Ý" userId="5b4745bd-d477-4cec-93e2-a19049897d8f" providerId="ADAL" clId="{85B6DF20-78C7-45A6-8D47-724DF65EB730}" dt="2022-06-19T07:54:39.367" v="2019" actId="47"/>
        <pc:sldMkLst>
          <pc:docMk/>
          <pc:sldMk cId="0" sldId="264"/>
        </pc:sldMkLst>
      </pc:sldChg>
      <pc:sldChg chg="del">
        <pc:chgData name="Nguyễn Thị Như Ý" userId="5b4745bd-d477-4cec-93e2-a19049897d8f" providerId="ADAL" clId="{85B6DF20-78C7-45A6-8D47-724DF65EB730}" dt="2022-06-19T07:54:39.117" v="2018" actId="47"/>
        <pc:sldMkLst>
          <pc:docMk/>
          <pc:sldMk cId="0" sldId="265"/>
        </pc:sldMkLst>
      </pc:sldChg>
      <pc:sldChg chg="del">
        <pc:chgData name="Nguyễn Thị Như Ý" userId="5b4745bd-d477-4cec-93e2-a19049897d8f" providerId="ADAL" clId="{85B6DF20-78C7-45A6-8D47-724DF65EB730}" dt="2022-06-19T07:54:38.927" v="2017" actId="47"/>
        <pc:sldMkLst>
          <pc:docMk/>
          <pc:sldMk cId="0" sldId="266"/>
        </pc:sldMkLst>
      </pc:sldChg>
      <pc:sldChg chg="del">
        <pc:chgData name="Nguyễn Thị Như Ý" userId="5b4745bd-d477-4cec-93e2-a19049897d8f" providerId="ADAL" clId="{85B6DF20-78C7-45A6-8D47-724DF65EB730}" dt="2022-06-19T07:54:38.706" v="2016" actId="47"/>
        <pc:sldMkLst>
          <pc:docMk/>
          <pc:sldMk cId="0" sldId="267"/>
        </pc:sldMkLst>
      </pc:sldChg>
      <pc:sldChg chg="del">
        <pc:chgData name="Nguyễn Thị Như Ý" userId="5b4745bd-d477-4cec-93e2-a19049897d8f" providerId="ADAL" clId="{85B6DF20-78C7-45A6-8D47-724DF65EB730}" dt="2022-06-19T07:54:38.546" v="2015" actId="47"/>
        <pc:sldMkLst>
          <pc:docMk/>
          <pc:sldMk cId="0" sldId="268"/>
        </pc:sldMkLst>
      </pc:sldChg>
      <pc:sldChg chg="del">
        <pc:chgData name="Nguyễn Thị Như Ý" userId="5b4745bd-d477-4cec-93e2-a19049897d8f" providerId="ADAL" clId="{85B6DF20-78C7-45A6-8D47-724DF65EB730}" dt="2022-06-19T07:54:38.267" v="2014" actId="47"/>
        <pc:sldMkLst>
          <pc:docMk/>
          <pc:sldMk cId="0" sldId="269"/>
        </pc:sldMkLst>
      </pc:sldChg>
      <pc:sldChg chg="del">
        <pc:chgData name="Nguyễn Thị Như Ý" userId="5b4745bd-d477-4cec-93e2-a19049897d8f" providerId="ADAL" clId="{85B6DF20-78C7-45A6-8D47-724DF65EB730}" dt="2022-06-19T07:54:38.055" v="2013" actId="47"/>
        <pc:sldMkLst>
          <pc:docMk/>
          <pc:sldMk cId="0" sldId="270"/>
        </pc:sldMkLst>
      </pc:sldChg>
      <pc:sldChg chg="del">
        <pc:chgData name="Nguyễn Thị Như Ý" userId="5b4745bd-d477-4cec-93e2-a19049897d8f" providerId="ADAL" clId="{85B6DF20-78C7-45A6-8D47-724DF65EB730}" dt="2022-06-19T07:54:37.880" v="2012" actId="47"/>
        <pc:sldMkLst>
          <pc:docMk/>
          <pc:sldMk cId="0" sldId="271"/>
        </pc:sldMkLst>
      </pc:sldChg>
      <pc:sldChg chg="del">
        <pc:chgData name="Nguyễn Thị Như Ý" userId="5b4745bd-d477-4cec-93e2-a19049897d8f" providerId="ADAL" clId="{85B6DF20-78C7-45A6-8D47-724DF65EB730}" dt="2022-06-19T07:54:37.657" v="2011" actId="47"/>
        <pc:sldMkLst>
          <pc:docMk/>
          <pc:sldMk cId="0" sldId="272"/>
        </pc:sldMkLst>
      </pc:sldChg>
      <pc:sldChg chg="del">
        <pc:chgData name="Nguyễn Thị Như Ý" userId="5b4745bd-d477-4cec-93e2-a19049897d8f" providerId="ADAL" clId="{85B6DF20-78C7-45A6-8D47-724DF65EB730}" dt="2022-06-19T07:54:37.457" v="2010" actId="47"/>
        <pc:sldMkLst>
          <pc:docMk/>
          <pc:sldMk cId="0" sldId="273"/>
        </pc:sldMkLst>
      </pc:sldChg>
      <pc:sldChg chg="del">
        <pc:chgData name="Nguyễn Thị Như Ý" userId="5b4745bd-d477-4cec-93e2-a19049897d8f" providerId="ADAL" clId="{85B6DF20-78C7-45A6-8D47-724DF65EB730}" dt="2022-06-19T07:54:37.234" v="2009" actId="47"/>
        <pc:sldMkLst>
          <pc:docMk/>
          <pc:sldMk cId="0" sldId="274"/>
        </pc:sldMkLst>
      </pc:sldChg>
      <pc:sldChg chg="del">
        <pc:chgData name="Nguyễn Thị Như Ý" userId="5b4745bd-d477-4cec-93e2-a19049897d8f" providerId="ADAL" clId="{85B6DF20-78C7-45A6-8D47-724DF65EB730}" dt="2022-06-19T07:54:37.058" v="2008" actId="47"/>
        <pc:sldMkLst>
          <pc:docMk/>
          <pc:sldMk cId="0" sldId="275"/>
        </pc:sldMkLst>
      </pc:sldChg>
      <pc:sldChg chg="del">
        <pc:chgData name="Nguyễn Thị Như Ý" userId="5b4745bd-d477-4cec-93e2-a19049897d8f" providerId="ADAL" clId="{85B6DF20-78C7-45A6-8D47-724DF65EB730}" dt="2022-06-19T07:54:36.816" v="2007" actId="47"/>
        <pc:sldMkLst>
          <pc:docMk/>
          <pc:sldMk cId="0" sldId="276"/>
        </pc:sldMkLst>
      </pc:sldChg>
      <pc:sldChg chg="del">
        <pc:chgData name="Nguyễn Thị Như Ý" userId="5b4745bd-d477-4cec-93e2-a19049897d8f" providerId="ADAL" clId="{85B6DF20-78C7-45A6-8D47-724DF65EB730}" dt="2022-06-19T07:54:36.649" v="2006" actId="47"/>
        <pc:sldMkLst>
          <pc:docMk/>
          <pc:sldMk cId="0" sldId="277"/>
        </pc:sldMkLst>
      </pc:sldChg>
      <pc:sldChg chg="del">
        <pc:chgData name="Nguyễn Thị Như Ý" userId="5b4745bd-d477-4cec-93e2-a19049897d8f" providerId="ADAL" clId="{85B6DF20-78C7-45A6-8D47-724DF65EB730}" dt="2022-06-19T07:54:36.377" v="2005" actId="47"/>
        <pc:sldMkLst>
          <pc:docMk/>
          <pc:sldMk cId="0" sldId="278"/>
        </pc:sldMkLst>
      </pc:sldChg>
      <pc:sldChg chg="del">
        <pc:chgData name="Nguyễn Thị Như Ý" userId="5b4745bd-d477-4cec-93e2-a19049897d8f" providerId="ADAL" clId="{85B6DF20-78C7-45A6-8D47-724DF65EB730}" dt="2022-06-19T07:54:36.181" v="2004" actId="47"/>
        <pc:sldMkLst>
          <pc:docMk/>
          <pc:sldMk cId="0" sldId="279"/>
        </pc:sldMkLst>
      </pc:sldChg>
      <pc:sldChg chg="del">
        <pc:chgData name="Nguyễn Thị Như Ý" userId="5b4745bd-d477-4cec-93e2-a19049897d8f" providerId="ADAL" clId="{85B6DF20-78C7-45A6-8D47-724DF65EB730}" dt="2022-06-19T07:54:35.971" v="2003" actId="47"/>
        <pc:sldMkLst>
          <pc:docMk/>
          <pc:sldMk cId="0" sldId="280"/>
        </pc:sldMkLst>
      </pc:sldChg>
      <pc:sldChg chg="del">
        <pc:chgData name="Nguyễn Thị Như Ý" userId="5b4745bd-d477-4cec-93e2-a19049897d8f" providerId="ADAL" clId="{85B6DF20-78C7-45A6-8D47-724DF65EB730}" dt="2022-06-19T07:54:35.697" v="2002" actId="47"/>
        <pc:sldMkLst>
          <pc:docMk/>
          <pc:sldMk cId="0" sldId="281"/>
        </pc:sldMkLst>
      </pc:sldChg>
      <pc:sldChg chg="del">
        <pc:chgData name="Nguyễn Thị Như Ý" userId="5b4745bd-d477-4cec-93e2-a19049897d8f" providerId="ADAL" clId="{85B6DF20-78C7-45A6-8D47-724DF65EB730}" dt="2022-06-19T07:54:35.477" v="2001" actId="47"/>
        <pc:sldMkLst>
          <pc:docMk/>
          <pc:sldMk cId="0" sldId="282"/>
        </pc:sldMkLst>
      </pc:sldChg>
      <pc:sldChg chg="del">
        <pc:chgData name="Nguyễn Thị Như Ý" userId="5b4745bd-d477-4cec-93e2-a19049897d8f" providerId="ADAL" clId="{85B6DF20-78C7-45A6-8D47-724DF65EB730}" dt="2022-06-19T07:54:35.215" v="2000" actId="47"/>
        <pc:sldMkLst>
          <pc:docMk/>
          <pc:sldMk cId="0" sldId="283"/>
        </pc:sldMkLst>
      </pc:sldChg>
      <pc:sldChg chg="del">
        <pc:chgData name="Nguyễn Thị Như Ý" userId="5b4745bd-d477-4cec-93e2-a19049897d8f" providerId="ADAL" clId="{85B6DF20-78C7-45A6-8D47-724DF65EB730}" dt="2022-06-19T07:54:34.906" v="1999" actId="47"/>
        <pc:sldMkLst>
          <pc:docMk/>
          <pc:sldMk cId="0" sldId="284"/>
        </pc:sldMkLst>
      </pc:sldChg>
      <pc:sldChg chg="del">
        <pc:chgData name="Nguyễn Thị Như Ý" userId="5b4745bd-d477-4cec-93e2-a19049897d8f" providerId="ADAL" clId="{85B6DF20-78C7-45A6-8D47-724DF65EB730}" dt="2022-06-19T07:54:34.391" v="1998" actId="47"/>
        <pc:sldMkLst>
          <pc:docMk/>
          <pc:sldMk cId="0" sldId="285"/>
        </pc:sldMkLst>
      </pc:sldChg>
      <pc:sldChg chg="del">
        <pc:chgData name="Nguyễn Thị Như Ý" userId="5b4745bd-d477-4cec-93e2-a19049897d8f" providerId="ADAL" clId="{85B6DF20-78C7-45A6-8D47-724DF65EB730}" dt="2022-06-19T07:54:34.373" v="1997" actId="47"/>
        <pc:sldMkLst>
          <pc:docMk/>
          <pc:sldMk cId="0" sldId="286"/>
        </pc:sldMkLst>
      </pc:sldChg>
      <pc:sldChg chg="del">
        <pc:chgData name="Nguyễn Thị Như Ý" userId="5b4745bd-d477-4cec-93e2-a19049897d8f" providerId="ADAL" clId="{85B6DF20-78C7-45A6-8D47-724DF65EB730}" dt="2022-06-19T07:54:34.353" v="1996" actId="47"/>
        <pc:sldMkLst>
          <pc:docMk/>
          <pc:sldMk cId="0" sldId="287"/>
        </pc:sldMkLst>
      </pc:sldChg>
      <pc:sldChg chg="del">
        <pc:chgData name="Nguyễn Thị Như Ý" userId="5b4745bd-d477-4cec-93e2-a19049897d8f" providerId="ADAL" clId="{85B6DF20-78C7-45A6-8D47-724DF65EB730}" dt="2022-06-19T07:54:34.143" v="1995" actId="47"/>
        <pc:sldMkLst>
          <pc:docMk/>
          <pc:sldMk cId="0" sldId="288"/>
        </pc:sldMkLst>
      </pc:sldChg>
      <pc:sldChg chg="del">
        <pc:chgData name="Nguyễn Thị Như Ý" userId="5b4745bd-d477-4cec-93e2-a19049897d8f" providerId="ADAL" clId="{85B6DF20-78C7-45A6-8D47-724DF65EB730}" dt="2022-06-19T07:54:33.645" v="1994" actId="47"/>
        <pc:sldMkLst>
          <pc:docMk/>
          <pc:sldMk cId="0" sldId="289"/>
        </pc:sldMkLst>
      </pc:sldChg>
      <pc:sldChg chg="del">
        <pc:chgData name="Nguyễn Thị Như Ý" userId="5b4745bd-d477-4cec-93e2-a19049897d8f" providerId="ADAL" clId="{85B6DF20-78C7-45A6-8D47-724DF65EB730}" dt="2022-06-19T07:54:33.027" v="1993" actId="47"/>
        <pc:sldMkLst>
          <pc:docMk/>
          <pc:sldMk cId="0" sldId="290"/>
        </pc:sldMkLst>
      </pc:sldChg>
      <pc:sldChg chg="del">
        <pc:chgData name="Nguyễn Thị Như Ý" userId="5b4745bd-d477-4cec-93e2-a19049897d8f" providerId="ADAL" clId="{85B6DF20-78C7-45A6-8D47-724DF65EB730}" dt="2022-06-19T07:54:32.856" v="1992" actId="47"/>
        <pc:sldMkLst>
          <pc:docMk/>
          <pc:sldMk cId="0" sldId="291"/>
        </pc:sldMkLst>
      </pc:sldChg>
      <pc:sldChg chg="del">
        <pc:chgData name="Nguyễn Thị Như Ý" userId="5b4745bd-d477-4cec-93e2-a19049897d8f" providerId="ADAL" clId="{85B6DF20-78C7-45A6-8D47-724DF65EB730}" dt="2022-06-19T07:54:32.629" v="1991" actId="47"/>
        <pc:sldMkLst>
          <pc:docMk/>
          <pc:sldMk cId="0" sldId="292"/>
        </pc:sldMkLst>
      </pc:sldChg>
      <pc:sldChg chg="del">
        <pc:chgData name="Nguyễn Thị Như Ý" userId="5b4745bd-d477-4cec-93e2-a19049897d8f" providerId="ADAL" clId="{85B6DF20-78C7-45A6-8D47-724DF65EB730}" dt="2022-06-19T07:54:32.412" v="1990" actId="47"/>
        <pc:sldMkLst>
          <pc:docMk/>
          <pc:sldMk cId="0" sldId="293"/>
        </pc:sldMkLst>
      </pc:sldChg>
      <pc:sldChg chg="del">
        <pc:chgData name="Nguyễn Thị Như Ý" userId="5b4745bd-d477-4cec-93e2-a19049897d8f" providerId="ADAL" clId="{85B6DF20-78C7-45A6-8D47-724DF65EB730}" dt="2022-06-19T07:54:32.203" v="1989" actId="47"/>
        <pc:sldMkLst>
          <pc:docMk/>
          <pc:sldMk cId="0" sldId="294"/>
        </pc:sldMkLst>
      </pc:sldChg>
      <pc:sldChg chg="del">
        <pc:chgData name="Nguyễn Thị Như Ý" userId="5b4745bd-d477-4cec-93e2-a19049897d8f" providerId="ADAL" clId="{85B6DF20-78C7-45A6-8D47-724DF65EB730}" dt="2022-06-19T07:54:31.997" v="1988" actId="47"/>
        <pc:sldMkLst>
          <pc:docMk/>
          <pc:sldMk cId="0" sldId="295"/>
        </pc:sldMkLst>
      </pc:sldChg>
      <pc:sldChg chg="del">
        <pc:chgData name="Nguyễn Thị Như Ý" userId="5b4745bd-d477-4cec-93e2-a19049897d8f" providerId="ADAL" clId="{85B6DF20-78C7-45A6-8D47-724DF65EB730}" dt="2022-06-19T07:54:31.725" v="1987" actId="47"/>
        <pc:sldMkLst>
          <pc:docMk/>
          <pc:sldMk cId="0" sldId="296"/>
        </pc:sldMkLst>
      </pc:sldChg>
      <pc:sldChg chg="del">
        <pc:chgData name="Nguyễn Thị Như Ý" userId="5b4745bd-d477-4cec-93e2-a19049897d8f" providerId="ADAL" clId="{85B6DF20-78C7-45A6-8D47-724DF65EB730}" dt="2022-06-19T07:54:31.431" v="1986" actId="47"/>
        <pc:sldMkLst>
          <pc:docMk/>
          <pc:sldMk cId="0" sldId="297"/>
        </pc:sldMkLst>
      </pc:sldChg>
      <pc:sldChg chg="del">
        <pc:chgData name="Nguyễn Thị Như Ý" userId="5b4745bd-d477-4cec-93e2-a19049897d8f" providerId="ADAL" clId="{85B6DF20-78C7-45A6-8D47-724DF65EB730}" dt="2022-06-19T07:54:31.094" v="1985" actId="47"/>
        <pc:sldMkLst>
          <pc:docMk/>
          <pc:sldMk cId="0" sldId="298"/>
        </pc:sldMkLst>
      </pc:sldChg>
      <pc:sldChg chg="del">
        <pc:chgData name="Nguyễn Thị Như Ý" userId="5b4745bd-d477-4cec-93e2-a19049897d8f" providerId="ADAL" clId="{85B6DF20-78C7-45A6-8D47-724DF65EB730}" dt="2022-06-19T07:54:30.693" v="1984" actId="47"/>
        <pc:sldMkLst>
          <pc:docMk/>
          <pc:sldMk cId="0" sldId="299"/>
        </pc:sldMkLst>
      </pc:sldChg>
      <pc:sldChg chg="del">
        <pc:chgData name="Nguyễn Thị Như Ý" userId="5b4745bd-d477-4cec-93e2-a19049897d8f" providerId="ADAL" clId="{85B6DF20-78C7-45A6-8D47-724DF65EB730}" dt="2022-06-19T07:54:30.202" v="1983" actId="47"/>
        <pc:sldMkLst>
          <pc:docMk/>
          <pc:sldMk cId="0" sldId="300"/>
        </pc:sldMkLst>
      </pc:sldChg>
      <pc:sldChg chg="addSp delSp modSp add mod ord modAnim">
        <pc:chgData name="Nguyễn Thị Như Ý" userId="5b4745bd-d477-4cec-93e2-a19049897d8f" providerId="ADAL" clId="{85B6DF20-78C7-45A6-8D47-724DF65EB730}" dt="2022-06-20T03:19:21.739" v="4675"/>
        <pc:sldMkLst>
          <pc:docMk/>
          <pc:sldMk cId="3297102151" sldId="301"/>
        </pc:sldMkLst>
        <pc:spChg chg="mod">
          <ac:chgData name="Nguyễn Thị Như Ý" userId="5b4745bd-d477-4cec-93e2-a19049897d8f" providerId="ADAL" clId="{85B6DF20-78C7-45A6-8D47-724DF65EB730}" dt="2022-06-19T09:23:54.473" v="4460" actId="1076"/>
          <ac:spMkLst>
            <pc:docMk/>
            <pc:sldMk cId="3297102151" sldId="301"/>
            <ac:spMk id="24" creationId="{B6910EEF-DB3A-41A3-8AD4-A9229474F6A4}"/>
          </ac:spMkLst>
        </pc:spChg>
        <pc:spChg chg="mod">
          <ac:chgData name="Nguyễn Thị Như Ý" userId="5b4745bd-d477-4cec-93e2-a19049897d8f" providerId="ADAL" clId="{85B6DF20-78C7-45A6-8D47-724DF65EB730}" dt="2022-06-19T06:26:17.347" v="552" actId="20577"/>
          <ac:spMkLst>
            <pc:docMk/>
            <pc:sldMk cId="3297102151" sldId="301"/>
            <ac:spMk id="25" creationId="{6BF25908-C8BF-4790-B76A-328EDA2ABD18}"/>
          </ac:spMkLst>
        </pc:spChg>
        <pc:spChg chg="mod">
          <ac:chgData name="Nguyễn Thị Như Ý" userId="5b4745bd-d477-4cec-93e2-a19049897d8f" providerId="ADAL" clId="{85B6DF20-78C7-45A6-8D47-724DF65EB730}" dt="2022-06-19T06:23:29.645" v="485" actId="20577"/>
          <ac:spMkLst>
            <pc:docMk/>
            <pc:sldMk cId="3297102151" sldId="301"/>
            <ac:spMk id="26" creationId="{1F3B8D2A-0E32-4B1E-AEA8-47F584B16224}"/>
          </ac:spMkLst>
        </pc:spChg>
        <pc:spChg chg="add mod">
          <ac:chgData name="Nguyễn Thị Như Ý" userId="5b4745bd-d477-4cec-93e2-a19049897d8f" providerId="ADAL" clId="{85B6DF20-78C7-45A6-8D47-724DF65EB730}" dt="2022-06-19T09:31:02.764" v="4480" actId="20577"/>
          <ac:spMkLst>
            <pc:docMk/>
            <pc:sldMk cId="3297102151" sldId="301"/>
            <ac:spMk id="27" creationId="{94F0D879-42B4-4DA0-998A-B4A41D8F6F28}"/>
          </ac:spMkLst>
        </pc:spChg>
        <pc:spChg chg="mod">
          <ac:chgData name="Nguyễn Thị Như Ý" userId="5b4745bd-d477-4cec-93e2-a19049897d8f" providerId="ADAL" clId="{85B6DF20-78C7-45A6-8D47-724DF65EB730}" dt="2022-06-19T06:24:16.452" v="506" actId="20577"/>
          <ac:spMkLst>
            <pc:docMk/>
            <pc:sldMk cId="3297102151" sldId="301"/>
            <ac:spMk id="30" creationId="{E17F8A39-9B9D-48F7-9414-557C274A61C9}"/>
          </ac:spMkLst>
        </pc:spChg>
        <pc:picChg chg="add del mod">
          <ac:chgData name="Nguyễn Thị Như Ý" userId="5b4745bd-d477-4cec-93e2-a19049897d8f" providerId="ADAL" clId="{85B6DF20-78C7-45A6-8D47-724DF65EB730}" dt="2022-06-19T06:25:39.554" v="510" actId="478"/>
          <ac:picMkLst>
            <pc:docMk/>
            <pc:sldMk cId="3297102151" sldId="301"/>
            <ac:picMk id="3" creationId="{BDEB1193-B5ED-4328-996D-C6584FCDE2E9}"/>
          </ac:picMkLst>
        </pc:picChg>
      </pc:sldChg>
      <pc:sldChg chg="add">
        <pc:chgData name="Nguyễn Thị Như Ý" userId="5b4745bd-d477-4cec-93e2-a19049897d8f" providerId="ADAL" clId="{85B6DF20-78C7-45A6-8D47-724DF65EB730}" dt="2022-06-19T07:40:16.331" v="1808"/>
        <pc:sldMkLst>
          <pc:docMk/>
          <pc:sldMk cId="349234145" sldId="393"/>
        </pc:sldMkLst>
      </pc:sldChg>
      <pc:sldChg chg="addSp delSp modSp add mod ord">
        <pc:chgData name="Nguyễn Thị Như Ý" userId="5b4745bd-d477-4cec-93e2-a19049897d8f" providerId="ADAL" clId="{85B6DF20-78C7-45A6-8D47-724DF65EB730}" dt="2022-06-19T09:30:53.566" v="4477" actId="1076"/>
        <pc:sldMkLst>
          <pc:docMk/>
          <pc:sldMk cId="980217746" sldId="395"/>
        </pc:sldMkLst>
        <pc:spChg chg="add mod">
          <ac:chgData name="Nguyễn Thị Như Ý" userId="5b4745bd-d477-4cec-93e2-a19049897d8f" providerId="ADAL" clId="{85B6DF20-78C7-45A6-8D47-724DF65EB730}" dt="2022-06-19T09:30:47.445" v="4475" actId="1076"/>
          <ac:spMkLst>
            <pc:docMk/>
            <pc:sldMk cId="980217746" sldId="395"/>
            <ac:spMk id="13" creationId="{504617FB-0D39-4123-86E9-933CAF5FC7BF}"/>
          </ac:spMkLst>
        </pc:spChg>
        <pc:spChg chg="mod">
          <ac:chgData name="Nguyễn Thị Như Ý" userId="5b4745bd-d477-4cec-93e2-a19049897d8f" providerId="ADAL" clId="{85B6DF20-78C7-45A6-8D47-724DF65EB730}" dt="2022-06-19T06:16:48.397" v="450" actId="1076"/>
          <ac:spMkLst>
            <pc:docMk/>
            <pc:sldMk cId="980217746" sldId="395"/>
            <ac:spMk id="25" creationId="{6BF25908-C8BF-4790-B76A-328EDA2ABD18}"/>
          </ac:spMkLst>
        </pc:spChg>
        <pc:spChg chg="mod">
          <ac:chgData name="Nguyễn Thị Như Ý" userId="5b4745bd-d477-4cec-93e2-a19049897d8f" providerId="ADAL" clId="{85B6DF20-78C7-45A6-8D47-724DF65EB730}" dt="2022-06-19T06:16:48.397" v="450" actId="1076"/>
          <ac:spMkLst>
            <pc:docMk/>
            <pc:sldMk cId="980217746" sldId="395"/>
            <ac:spMk id="26" creationId="{1F3B8D2A-0E32-4B1E-AEA8-47F584B16224}"/>
          </ac:spMkLst>
        </pc:spChg>
        <pc:spChg chg="mod">
          <ac:chgData name="Nguyễn Thị Như Ý" userId="5b4745bd-d477-4cec-93e2-a19049897d8f" providerId="ADAL" clId="{85B6DF20-78C7-45A6-8D47-724DF65EB730}" dt="2022-06-19T06:12:43.028" v="439" actId="2711"/>
          <ac:spMkLst>
            <pc:docMk/>
            <pc:sldMk cId="980217746" sldId="395"/>
            <ac:spMk id="30" creationId="{E17F8A39-9B9D-48F7-9414-557C274A61C9}"/>
          </ac:spMkLst>
        </pc:spChg>
        <pc:spChg chg="mod">
          <ac:chgData name="Nguyễn Thị Như Ý" userId="5b4745bd-d477-4cec-93e2-a19049897d8f" providerId="ADAL" clId="{85B6DF20-78C7-45A6-8D47-724DF65EB730}" dt="2022-06-19T09:30:53.566" v="4477" actId="1076"/>
          <ac:spMkLst>
            <pc:docMk/>
            <pc:sldMk cId="980217746" sldId="395"/>
            <ac:spMk id="46" creationId="{930E3744-0226-4D88-BE2F-9695EB29DE13}"/>
          </ac:spMkLst>
        </pc:spChg>
        <pc:picChg chg="add mod">
          <ac:chgData name="Nguyễn Thị Như Ý" userId="5b4745bd-d477-4cec-93e2-a19049897d8f" providerId="ADAL" clId="{85B6DF20-78C7-45A6-8D47-724DF65EB730}" dt="2022-06-19T06:06:47.334" v="426" actId="2085"/>
          <ac:picMkLst>
            <pc:docMk/>
            <pc:sldMk cId="980217746" sldId="395"/>
            <ac:picMk id="3" creationId="{2C9CEE79-6A26-4CCD-8697-B993425904BB}"/>
          </ac:picMkLst>
        </pc:picChg>
        <pc:picChg chg="add del mod">
          <ac:chgData name="Nguyễn Thị Như Ý" userId="5b4745bd-d477-4cec-93e2-a19049897d8f" providerId="ADAL" clId="{85B6DF20-78C7-45A6-8D47-724DF65EB730}" dt="2022-06-19T06:05:58.584" v="418" actId="478"/>
          <ac:picMkLst>
            <pc:docMk/>
            <pc:sldMk cId="980217746" sldId="395"/>
            <ac:picMk id="5" creationId="{1AAF5ABB-351A-4F23-884F-924FBB4A63F8}"/>
          </ac:picMkLst>
        </pc:picChg>
        <pc:picChg chg="add del mod">
          <ac:chgData name="Nguyễn Thị Như Ý" userId="5b4745bd-d477-4cec-93e2-a19049897d8f" providerId="ADAL" clId="{85B6DF20-78C7-45A6-8D47-724DF65EB730}" dt="2022-06-19T06:14:32.743" v="444" actId="478"/>
          <ac:picMkLst>
            <pc:docMk/>
            <pc:sldMk cId="980217746" sldId="395"/>
            <ac:picMk id="7" creationId="{D9E80F0E-6D19-4F5F-9FE5-33843BFB29FB}"/>
          </ac:picMkLst>
        </pc:picChg>
        <pc:picChg chg="add mod">
          <ac:chgData name="Nguyễn Thị Như Ý" userId="5b4745bd-d477-4cec-93e2-a19049897d8f" providerId="ADAL" clId="{85B6DF20-78C7-45A6-8D47-724DF65EB730}" dt="2022-06-19T06:11:55.691" v="435" actId="1076"/>
          <ac:picMkLst>
            <pc:docMk/>
            <pc:sldMk cId="980217746" sldId="395"/>
            <ac:picMk id="9" creationId="{420D0920-0FB3-4CE5-877F-E184574381CE}"/>
          </ac:picMkLst>
        </pc:picChg>
        <pc:picChg chg="add mod">
          <ac:chgData name="Nguyễn Thị Như Ý" userId="5b4745bd-d477-4cec-93e2-a19049897d8f" providerId="ADAL" clId="{85B6DF20-78C7-45A6-8D47-724DF65EB730}" dt="2022-06-19T06:16:48.397" v="450" actId="1076"/>
          <ac:picMkLst>
            <pc:docMk/>
            <pc:sldMk cId="980217746" sldId="395"/>
            <ac:picMk id="11" creationId="{92D973DF-515B-46E5-8B48-FE9ECC6C0E9C}"/>
          </ac:picMkLst>
        </pc:picChg>
        <pc:picChg chg="add mod">
          <ac:chgData name="Nguyễn Thị Như Ý" userId="5b4745bd-d477-4cec-93e2-a19049897d8f" providerId="ADAL" clId="{85B6DF20-78C7-45A6-8D47-724DF65EB730}" dt="2022-06-19T06:16:48.397" v="450" actId="1076"/>
          <ac:picMkLst>
            <pc:docMk/>
            <pc:sldMk cId="980217746" sldId="395"/>
            <ac:picMk id="14" creationId="{B035410B-EDE3-46A4-A100-4CF8D37CF02C}"/>
          </ac:picMkLst>
        </pc:picChg>
        <pc:picChg chg="add del mod">
          <ac:chgData name="Nguyễn Thị Như Ý" userId="5b4745bd-d477-4cec-93e2-a19049897d8f" providerId="ADAL" clId="{85B6DF20-78C7-45A6-8D47-724DF65EB730}" dt="2022-06-19T06:16:37.052" v="449" actId="478"/>
          <ac:picMkLst>
            <pc:docMk/>
            <pc:sldMk cId="980217746" sldId="395"/>
            <ac:picMk id="16" creationId="{41C99F41-736C-43C4-9DC1-969D9DACF9AC}"/>
          </ac:picMkLst>
        </pc:picChg>
        <pc:picChg chg="del">
          <ac:chgData name="Nguyễn Thị Như Ý" userId="5b4745bd-d477-4cec-93e2-a19049897d8f" providerId="ADAL" clId="{85B6DF20-78C7-45A6-8D47-724DF65EB730}" dt="2022-06-19T06:07:01.121" v="427" actId="478"/>
          <ac:picMkLst>
            <pc:docMk/>
            <pc:sldMk cId="980217746" sldId="395"/>
            <ac:picMk id="31" creationId="{B0E98F6D-F94B-4EB5-B5C3-739276B50352}"/>
          </ac:picMkLst>
        </pc:picChg>
        <pc:picChg chg="del">
          <ac:chgData name="Nguyễn Thị Như Ý" userId="5b4745bd-d477-4cec-93e2-a19049897d8f" providerId="ADAL" clId="{85B6DF20-78C7-45A6-8D47-724DF65EB730}" dt="2022-06-19T06:11:40.143" v="432" actId="478"/>
          <ac:picMkLst>
            <pc:docMk/>
            <pc:sldMk cId="980217746" sldId="395"/>
            <ac:picMk id="32" creationId="{1FECE4FA-0C38-4C38-9ADE-8F3255492F0A}"/>
          </ac:picMkLst>
        </pc:picChg>
        <pc:picChg chg="del mod">
          <ac:chgData name="Nguyễn Thị Như Ý" userId="5b4745bd-d477-4cec-93e2-a19049897d8f" providerId="ADAL" clId="{85B6DF20-78C7-45A6-8D47-724DF65EB730}" dt="2022-06-19T06:11:49.358" v="434" actId="478"/>
          <ac:picMkLst>
            <pc:docMk/>
            <pc:sldMk cId="980217746" sldId="395"/>
            <ac:picMk id="33" creationId="{A8062B1E-71E5-423D-91F3-CEDA98229761}"/>
          </ac:picMkLst>
        </pc:picChg>
        <pc:picChg chg="mod">
          <ac:chgData name="Nguyễn Thị Như Ý" userId="5b4745bd-d477-4cec-93e2-a19049897d8f" providerId="ADAL" clId="{85B6DF20-78C7-45A6-8D47-724DF65EB730}" dt="2022-06-19T06:16:48.397" v="450" actId="1076"/>
          <ac:picMkLst>
            <pc:docMk/>
            <pc:sldMk cId="980217746" sldId="395"/>
            <ac:picMk id="38" creationId="{4CFB5526-7A1A-4A36-AA87-ED5BAFFCA425}"/>
          </ac:picMkLst>
        </pc:picChg>
        <pc:picChg chg="mod">
          <ac:chgData name="Nguyễn Thị Như Ý" userId="5b4745bd-d477-4cec-93e2-a19049897d8f" providerId="ADAL" clId="{85B6DF20-78C7-45A6-8D47-724DF65EB730}" dt="2022-06-19T06:16:48.397" v="450" actId="1076"/>
          <ac:picMkLst>
            <pc:docMk/>
            <pc:sldMk cId="980217746" sldId="395"/>
            <ac:picMk id="39" creationId="{B9414A7E-DC11-4FF0-A13F-F274383E60E1}"/>
          </ac:picMkLst>
        </pc:picChg>
      </pc:sldChg>
      <pc:sldChg chg="addSp modSp mod">
        <pc:chgData name="Nguyễn Thị Như Ý" userId="5b4745bd-d477-4cec-93e2-a19049897d8f" providerId="ADAL" clId="{85B6DF20-78C7-45A6-8D47-724DF65EB730}" dt="2022-06-19T09:32:01.275" v="4503" actId="20577"/>
        <pc:sldMkLst>
          <pc:docMk/>
          <pc:sldMk cId="610897283" sldId="396"/>
        </pc:sldMkLst>
        <pc:spChg chg="add mod">
          <ac:chgData name="Nguyễn Thị Như Ý" userId="5b4745bd-d477-4cec-93e2-a19049897d8f" providerId="ADAL" clId="{85B6DF20-78C7-45A6-8D47-724DF65EB730}" dt="2022-06-19T09:32:01.275" v="4503" actId="20577"/>
          <ac:spMkLst>
            <pc:docMk/>
            <pc:sldMk cId="610897283" sldId="396"/>
            <ac:spMk id="10" creationId="{5AFF2F37-C98D-4C5C-8FDD-0EE1602EC299}"/>
          </ac:spMkLst>
        </pc:spChg>
      </pc:sldChg>
      <pc:sldChg chg="addSp modSp mod">
        <pc:chgData name="Nguyễn Thị Như Ý" userId="5b4745bd-d477-4cec-93e2-a19049897d8f" providerId="ADAL" clId="{85B6DF20-78C7-45A6-8D47-724DF65EB730}" dt="2022-06-19T09:32:12.326" v="4506" actId="14100"/>
        <pc:sldMkLst>
          <pc:docMk/>
          <pc:sldMk cId="3474511123" sldId="397"/>
        </pc:sldMkLst>
        <pc:spChg chg="add mod">
          <ac:chgData name="Nguyễn Thị Như Ý" userId="5b4745bd-d477-4cec-93e2-a19049897d8f" providerId="ADAL" clId="{85B6DF20-78C7-45A6-8D47-724DF65EB730}" dt="2022-06-19T09:32:12.326" v="4506" actId="14100"/>
          <ac:spMkLst>
            <pc:docMk/>
            <pc:sldMk cId="3474511123" sldId="397"/>
            <ac:spMk id="11" creationId="{517706C6-CED5-45FE-837C-8C52B4B4C894}"/>
          </ac:spMkLst>
        </pc:spChg>
      </pc:sldChg>
      <pc:sldChg chg="new del">
        <pc:chgData name="Nguyễn Thị Như Ý" userId="5b4745bd-d477-4cec-93e2-a19049897d8f" providerId="ADAL" clId="{85B6DF20-78C7-45A6-8D47-724DF65EB730}" dt="2022-06-19T06:25:46.909" v="512" actId="47"/>
        <pc:sldMkLst>
          <pc:docMk/>
          <pc:sldMk cId="1270076598" sldId="398"/>
        </pc:sldMkLst>
      </pc:sldChg>
      <pc:sldChg chg="addSp modSp add mod ord">
        <pc:chgData name="Nguyễn Thị Như Ý" userId="5b4745bd-d477-4cec-93e2-a19049897d8f" providerId="ADAL" clId="{85B6DF20-78C7-45A6-8D47-724DF65EB730}" dt="2022-06-19T09:31:07.846" v="4483" actId="20577"/>
        <pc:sldMkLst>
          <pc:docMk/>
          <pc:sldMk cId="3369320058" sldId="398"/>
        </pc:sldMkLst>
        <pc:spChg chg="add mod">
          <ac:chgData name="Nguyễn Thị Như Ý" userId="5b4745bd-d477-4cec-93e2-a19049897d8f" providerId="ADAL" clId="{85B6DF20-78C7-45A6-8D47-724DF65EB730}" dt="2022-06-19T09:31:07.846" v="4483" actId="20577"/>
          <ac:spMkLst>
            <pc:docMk/>
            <pc:sldMk cId="3369320058" sldId="398"/>
            <ac:spMk id="10" creationId="{96BE1E72-91DC-49CF-983A-EDE3CD2E182D}"/>
          </ac:spMkLst>
        </pc:spChg>
        <pc:spChg chg="mod">
          <ac:chgData name="Nguyễn Thị Như Ý" userId="5b4745bd-d477-4cec-93e2-a19049897d8f" providerId="ADAL" clId="{85B6DF20-78C7-45A6-8D47-724DF65EB730}" dt="2022-06-19T06:26:12.760" v="546" actId="20577"/>
          <ac:spMkLst>
            <pc:docMk/>
            <pc:sldMk cId="3369320058" sldId="398"/>
            <ac:spMk id="1395" creationId="{00000000-0000-0000-0000-000000000000}"/>
          </ac:spMkLst>
        </pc:spChg>
      </pc:sldChg>
      <pc:sldChg chg="addSp delSp modSp new mod ord">
        <pc:chgData name="Nguyễn Thị Như Ý" userId="5b4745bd-d477-4cec-93e2-a19049897d8f" providerId="ADAL" clId="{85B6DF20-78C7-45A6-8D47-724DF65EB730}" dt="2022-06-19T09:31:21.610" v="4489" actId="20577"/>
        <pc:sldMkLst>
          <pc:docMk/>
          <pc:sldMk cId="302344128" sldId="399"/>
        </pc:sldMkLst>
        <pc:spChg chg="mod">
          <ac:chgData name="Nguyễn Thị Như Ý" userId="5b4745bd-d477-4cec-93e2-a19049897d8f" providerId="ADAL" clId="{85B6DF20-78C7-45A6-8D47-724DF65EB730}" dt="2022-06-19T06:26:48.692" v="596" actId="20577"/>
          <ac:spMkLst>
            <pc:docMk/>
            <pc:sldMk cId="302344128" sldId="399"/>
            <ac:spMk id="2" creationId="{75FC4CB2-C28B-4556-ACC6-0DF0EFBF1ECF}"/>
          </ac:spMkLst>
        </pc:spChg>
        <pc:spChg chg="mod">
          <ac:chgData name="Nguyễn Thị Như Ý" userId="5b4745bd-d477-4cec-93e2-a19049897d8f" providerId="ADAL" clId="{85B6DF20-78C7-45A6-8D47-724DF65EB730}" dt="2022-06-19T08:50:45.695" v="4437" actId="1076"/>
          <ac:spMkLst>
            <pc:docMk/>
            <pc:sldMk cId="302344128" sldId="399"/>
            <ac:spMk id="3" creationId="{54017355-21FE-4828-AA6D-A5B33EF0A84F}"/>
          </ac:spMkLst>
        </pc:spChg>
        <pc:spChg chg="add mod">
          <ac:chgData name="Nguyễn Thị Như Ý" userId="5b4745bd-d477-4cec-93e2-a19049897d8f" providerId="ADAL" clId="{85B6DF20-78C7-45A6-8D47-724DF65EB730}" dt="2022-06-19T09:31:21.610" v="4489" actId="20577"/>
          <ac:spMkLst>
            <pc:docMk/>
            <pc:sldMk cId="302344128" sldId="399"/>
            <ac:spMk id="8" creationId="{CC5BDC83-A9EC-4A28-97F0-4443B60B7497}"/>
          </ac:spMkLst>
        </pc:spChg>
        <pc:picChg chg="add del mod">
          <ac:chgData name="Nguyễn Thị Như Ý" userId="5b4745bd-d477-4cec-93e2-a19049897d8f" providerId="ADAL" clId="{85B6DF20-78C7-45A6-8D47-724DF65EB730}" dt="2022-06-19T06:37:17.387" v="649" actId="21"/>
          <ac:picMkLst>
            <pc:docMk/>
            <pc:sldMk cId="302344128" sldId="399"/>
            <ac:picMk id="5" creationId="{7E66C10D-99ED-4D38-B197-6E31B08CEB69}"/>
          </ac:picMkLst>
        </pc:picChg>
        <pc:picChg chg="add del">
          <ac:chgData name="Nguyễn Thị Như Ý" userId="5b4745bd-d477-4cec-93e2-a19049897d8f" providerId="ADAL" clId="{85B6DF20-78C7-45A6-8D47-724DF65EB730}" dt="2022-06-19T06:33:27.568" v="598" actId="478"/>
          <ac:picMkLst>
            <pc:docMk/>
            <pc:sldMk cId="302344128" sldId="399"/>
            <ac:picMk id="1026" creationId="{923614CD-B354-4F33-AD50-F5E2C6125E81}"/>
          </ac:picMkLst>
        </pc:picChg>
        <pc:picChg chg="add mod">
          <ac:chgData name="Nguyễn Thị Như Ý" userId="5b4745bd-d477-4cec-93e2-a19049897d8f" providerId="ADAL" clId="{85B6DF20-78C7-45A6-8D47-724DF65EB730}" dt="2022-06-19T08:50:54.154" v="4439" actId="1076"/>
          <ac:picMkLst>
            <pc:docMk/>
            <pc:sldMk cId="302344128" sldId="399"/>
            <ac:picMk id="1028" creationId="{ED50E5B0-4098-463A-910C-334A4C649F23}"/>
          </ac:picMkLst>
        </pc:picChg>
      </pc:sldChg>
      <pc:sldChg chg="new del">
        <pc:chgData name="Nguyễn Thị Như Ý" userId="5b4745bd-d477-4cec-93e2-a19049897d8f" providerId="ADAL" clId="{85B6DF20-78C7-45A6-8D47-724DF65EB730}" dt="2022-06-19T06:26:20.548" v="554" actId="47"/>
        <pc:sldMkLst>
          <pc:docMk/>
          <pc:sldMk cId="2044662112" sldId="399"/>
        </pc:sldMkLst>
      </pc:sldChg>
      <pc:sldChg chg="addSp delSp modSp mod">
        <pc:chgData name="Nguyễn Thị Như Ý" userId="5b4745bd-d477-4cec-93e2-a19049897d8f" providerId="ADAL" clId="{85B6DF20-78C7-45A6-8D47-724DF65EB730}" dt="2022-06-19T11:31:22.002" v="4582" actId="1076"/>
        <pc:sldMkLst>
          <pc:docMk/>
          <pc:sldMk cId="492435674" sldId="400"/>
        </pc:sldMkLst>
        <pc:spChg chg="del">
          <ac:chgData name="Nguyễn Thị Như Ý" userId="5b4745bd-d477-4cec-93e2-a19049897d8f" providerId="ADAL" clId="{85B6DF20-78C7-45A6-8D47-724DF65EB730}" dt="2022-06-19T11:28:51.103" v="4554" actId="478"/>
          <ac:spMkLst>
            <pc:docMk/>
            <pc:sldMk cId="492435674" sldId="400"/>
            <ac:spMk id="3" creationId="{2B995AF1-091A-9C04-2FF7-54CBDBB32EAF}"/>
          </ac:spMkLst>
        </pc:spChg>
        <pc:spChg chg="mod">
          <ac:chgData name="Nguyễn Thị Như Ý" userId="5b4745bd-d477-4cec-93e2-a19049897d8f" providerId="ADAL" clId="{85B6DF20-78C7-45A6-8D47-724DF65EB730}" dt="2022-06-19T11:31:21.080" v="4581" actId="1076"/>
          <ac:spMkLst>
            <pc:docMk/>
            <pc:sldMk cId="492435674" sldId="400"/>
            <ac:spMk id="5" creationId="{13E65105-F13F-BFED-CBF9-8A94112687C5}"/>
          </ac:spMkLst>
        </pc:spChg>
        <pc:spChg chg="add mod">
          <ac:chgData name="Nguyễn Thị Như Ý" userId="5b4745bd-d477-4cec-93e2-a19049897d8f" providerId="ADAL" clId="{85B6DF20-78C7-45A6-8D47-724DF65EB730}" dt="2022-06-19T09:32:21.139" v="4509" actId="20577"/>
          <ac:spMkLst>
            <pc:docMk/>
            <pc:sldMk cId="492435674" sldId="400"/>
            <ac:spMk id="8" creationId="{4A0A5AC6-E112-4C88-A139-C7E11AE1929B}"/>
          </ac:spMkLst>
        </pc:spChg>
        <pc:picChg chg="mod">
          <ac:chgData name="Nguyễn Thị Như Ý" userId="5b4745bd-d477-4cec-93e2-a19049897d8f" providerId="ADAL" clId="{85B6DF20-78C7-45A6-8D47-724DF65EB730}" dt="2022-06-19T11:31:22.002" v="4582" actId="1076"/>
          <ac:picMkLst>
            <pc:docMk/>
            <pc:sldMk cId="492435674" sldId="400"/>
            <ac:picMk id="2" creationId="{919342BF-08C1-A6C3-F8D1-DD873307A743}"/>
          </ac:picMkLst>
        </pc:picChg>
      </pc:sldChg>
      <pc:sldChg chg="addSp delSp modSp new mod">
        <pc:chgData name="Nguyễn Thị Như Ý" userId="5b4745bd-d477-4cec-93e2-a19049897d8f" providerId="ADAL" clId="{85B6DF20-78C7-45A6-8D47-724DF65EB730}" dt="2022-06-19T10:41:37.429" v="4551" actId="21"/>
        <pc:sldMkLst>
          <pc:docMk/>
          <pc:sldMk cId="161692658" sldId="401"/>
        </pc:sldMkLst>
        <pc:spChg chg="mod">
          <ac:chgData name="Nguyễn Thị Như Ý" userId="5b4745bd-d477-4cec-93e2-a19049897d8f" providerId="ADAL" clId="{85B6DF20-78C7-45A6-8D47-724DF65EB730}" dt="2022-06-19T06:37:26.004" v="671" actId="20577"/>
          <ac:spMkLst>
            <pc:docMk/>
            <pc:sldMk cId="161692658" sldId="401"/>
            <ac:spMk id="2" creationId="{374ED140-7707-40C0-B054-F1CAB247128B}"/>
          </ac:spMkLst>
        </pc:spChg>
        <pc:spChg chg="mod">
          <ac:chgData name="Nguyễn Thị Như Ý" userId="5b4745bd-d477-4cec-93e2-a19049897d8f" providerId="ADAL" clId="{85B6DF20-78C7-45A6-8D47-724DF65EB730}" dt="2022-06-19T10:41:37.429" v="4551" actId="21"/>
          <ac:spMkLst>
            <pc:docMk/>
            <pc:sldMk cId="161692658" sldId="401"/>
            <ac:spMk id="3" creationId="{49B45F9E-9C13-4C1C-9A2D-2209EBA55592}"/>
          </ac:spMkLst>
        </pc:spChg>
        <pc:spChg chg="add mod">
          <ac:chgData name="Nguyễn Thị Như Ý" userId="5b4745bd-d477-4cec-93e2-a19049897d8f" providerId="ADAL" clId="{85B6DF20-78C7-45A6-8D47-724DF65EB730}" dt="2022-06-19T09:31:53.709" v="4500" actId="1076"/>
          <ac:spMkLst>
            <pc:docMk/>
            <pc:sldMk cId="161692658" sldId="401"/>
            <ac:spMk id="11" creationId="{31B6B560-5F31-47C8-951D-87285E644E65}"/>
          </ac:spMkLst>
        </pc:spChg>
        <pc:picChg chg="add mod">
          <ac:chgData name="Nguyễn Thị Như Ý" userId="5b4745bd-d477-4cec-93e2-a19049897d8f" providerId="ADAL" clId="{85B6DF20-78C7-45A6-8D47-724DF65EB730}" dt="2022-06-19T06:52:18.239" v="1192" actId="1076"/>
          <ac:picMkLst>
            <pc:docMk/>
            <pc:sldMk cId="161692658" sldId="401"/>
            <ac:picMk id="4" creationId="{1B6C2977-1BDA-4763-906F-4EB699442295}"/>
          </ac:picMkLst>
        </pc:picChg>
        <pc:picChg chg="add del mod">
          <ac:chgData name="Nguyễn Thị Như Ý" userId="5b4745bd-d477-4cec-93e2-a19049897d8f" providerId="ADAL" clId="{85B6DF20-78C7-45A6-8D47-724DF65EB730}" dt="2022-06-19T06:47:46.341" v="1172" actId="478"/>
          <ac:picMkLst>
            <pc:docMk/>
            <pc:sldMk cId="161692658" sldId="401"/>
            <ac:picMk id="6" creationId="{06A8580E-5BCB-48AC-BC57-E1B7A2AA180A}"/>
          </ac:picMkLst>
        </pc:picChg>
        <pc:picChg chg="add mod">
          <ac:chgData name="Nguyễn Thị Như Ý" userId="5b4745bd-d477-4cec-93e2-a19049897d8f" providerId="ADAL" clId="{85B6DF20-78C7-45A6-8D47-724DF65EB730}" dt="2022-06-19T09:31:48.475" v="4499" actId="1076"/>
          <ac:picMkLst>
            <pc:docMk/>
            <pc:sldMk cId="161692658" sldId="401"/>
            <ac:picMk id="8" creationId="{68D5FA64-1C51-45CD-89C4-5E1F2D2F2C51}"/>
          </ac:picMkLst>
        </pc:picChg>
        <pc:picChg chg="add mod">
          <ac:chgData name="Nguyễn Thị Như Ý" userId="5b4745bd-d477-4cec-93e2-a19049897d8f" providerId="ADAL" clId="{85B6DF20-78C7-45A6-8D47-724DF65EB730}" dt="2022-06-19T09:31:48.475" v="4499" actId="1076"/>
          <ac:picMkLst>
            <pc:docMk/>
            <pc:sldMk cId="161692658" sldId="401"/>
            <ac:picMk id="10" creationId="{DB777685-51AA-4E15-AF3F-73D8BA19B527}"/>
          </ac:picMkLst>
        </pc:picChg>
      </pc:sldChg>
      <pc:sldChg chg="addSp modSp add mod ord">
        <pc:chgData name="Nguyễn Thị Như Ý" userId="5b4745bd-d477-4cec-93e2-a19049897d8f" providerId="ADAL" clId="{85B6DF20-78C7-45A6-8D47-724DF65EB730}" dt="2022-06-19T09:31:32.817" v="4495" actId="20577"/>
        <pc:sldMkLst>
          <pc:docMk/>
          <pc:sldMk cId="2995873067" sldId="402"/>
        </pc:sldMkLst>
        <pc:spChg chg="add mod">
          <ac:chgData name="Nguyễn Thị Như Ý" userId="5b4745bd-d477-4cec-93e2-a19049897d8f" providerId="ADAL" clId="{85B6DF20-78C7-45A6-8D47-724DF65EB730}" dt="2022-06-19T09:31:32.817" v="4495" actId="20577"/>
          <ac:spMkLst>
            <pc:docMk/>
            <pc:sldMk cId="2995873067" sldId="402"/>
            <ac:spMk id="10" creationId="{7F542CC8-A0BC-49E6-B9DB-D37C4811448D}"/>
          </ac:spMkLst>
        </pc:spChg>
        <pc:spChg chg="mod">
          <ac:chgData name="Nguyễn Thị Như Ý" userId="5b4745bd-d477-4cec-93e2-a19049897d8f" providerId="ADAL" clId="{85B6DF20-78C7-45A6-8D47-724DF65EB730}" dt="2022-06-19T06:34:06.309" v="647" actId="20577"/>
          <ac:spMkLst>
            <pc:docMk/>
            <pc:sldMk cId="2995873067" sldId="402"/>
            <ac:spMk id="1395" creationId="{00000000-0000-0000-0000-000000000000}"/>
          </ac:spMkLst>
        </pc:spChg>
      </pc:sldChg>
      <pc:sldChg chg="addSp modSp mod">
        <pc:chgData name="Nguyễn Thị Như Ý" userId="5b4745bd-d477-4cec-93e2-a19049897d8f" providerId="ADAL" clId="{85B6DF20-78C7-45A6-8D47-724DF65EB730}" dt="2022-06-19T11:31:18.676" v="4576" actId="20577"/>
        <pc:sldMkLst>
          <pc:docMk/>
          <pc:sldMk cId="3818689174" sldId="404"/>
        </pc:sldMkLst>
        <pc:spChg chg="add mod">
          <ac:chgData name="Nguyễn Thị Như Ý" userId="5b4745bd-d477-4cec-93e2-a19049897d8f" providerId="ADAL" clId="{85B6DF20-78C7-45A6-8D47-724DF65EB730}" dt="2022-06-19T09:32:27.014" v="4512" actId="20577"/>
          <ac:spMkLst>
            <pc:docMk/>
            <pc:sldMk cId="3818689174" sldId="404"/>
            <ac:spMk id="10" creationId="{FA14FDAE-96AD-4BDA-B46A-1767E4B837D7}"/>
          </ac:spMkLst>
        </pc:spChg>
        <pc:spChg chg="mod">
          <ac:chgData name="Nguyễn Thị Như Ý" userId="5b4745bd-d477-4cec-93e2-a19049897d8f" providerId="ADAL" clId="{85B6DF20-78C7-45A6-8D47-724DF65EB730}" dt="2022-06-19T11:31:18.676" v="4576" actId="20577"/>
          <ac:spMkLst>
            <pc:docMk/>
            <pc:sldMk cId="3818689174" sldId="404"/>
            <ac:spMk id="1395" creationId="{00000000-0000-0000-0000-000000000000}"/>
          </ac:spMkLst>
        </pc:spChg>
      </pc:sldChg>
      <pc:sldChg chg="addSp delSp modSp mod">
        <pc:chgData name="Nguyễn Thị Như Ý" userId="5b4745bd-d477-4cec-93e2-a19049897d8f" providerId="ADAL" clId="{85B6DF20-78C7-45A6-8D47-724DF65EB730}" dt="2022-06-19T11:33:22.910" v="4604" actId="1076"/>
        <pc:sldMkLst>
          <pc:docMk/>
          <pc:sldMk cId="3820228975" sldId="405"/>
        </pc:sldMkLst>
        <pc:spChg chg="add mod">
          <ac:chgData name="Nguyễn Thị Như Ý" userId="5b4745bd-d477-4cec-93e2-a19049897d8f" providerId="ADAL" clId="{85B6DF20-78C7-45A6-8D47-724DF65EB730}" dt="2022-06-19T09:32:33.701" v="4515" actId="20577"/>
          <ac:spMkLst>
            <pc:docMk/>
            <pc:sldMk cId="3820228975" sldId="405"/>
            <ac:spMk id="34" creationId="{4CCBB3F1-6784-44BB-8024-CCECE8FB3907}"/>
          </ac:spMkLst>
        </pc:spChg>
        <pc:grpChg chg="del">
          <ac:chgData name="Nguyễn Thị Như Ý" userId="5b4745bd-d477-4cec-93e2-a19049897d8f" providerId="ADAL" clId="{85B6DF20-78C7-45A6-8D47-724DF65EB730}" dt="2022-06-19T11:32:51.216" v="4594" actId="478"/>
          <ac:grpSpMkLst>
            <pc:docMk/>
            <pc:sldMk cId="3820228975" sldId="405"/>
            <ac:grpSpMk id="19" creationId="{911E5F5A-70F9-70D0-9B9A-595279F7783F}"/>
          </ac:grpSpMkLst>
        </pc:grpChg>
        <pc:grpChg chg="add del">
          <ac:chgData name="Nguyễn Thị Như Ý" userId="5b4745bd-d477-4cec-93e2-a19049897d8f" providerId="ADAL" clId="{85B6DF20-78C7-45A6-8D47-724DF65EB730}" dt="2022-06-19T11:32:46.858" v="4593" actId="478"/>
          <ac:grpSpMkLst>
            <pc:docMk/>
            <pc:sldMk cId="3820228975" sldId="405"/>
            <ac:grpSpMk id="1411" creationId="{00000000-0000-0000-0000-000000000000}"/>
          </ac:grpSpMkLst>
        </pc:grpChg>
        <pc:grpChg chg="add del mod">
          <ac:chgData name="Nguyễn Thị Như Ý" userId="5b4745bd-d477-4cec-93e2-a19049897d8f" providerId="ADAL" clId="{85B6DF20-78C7-45A6-8D47-724DF65EB730}" dt="2022-06-19T11:32:34.223" v="4589" actId="1076"/>
          <ac:grpSpMkLst>
            <pc:docMk/>
            <pc:sldMk cId="3820228975" sldId="405"/>
            <ac:grpSpMk id="1420" creationId="{00000000-0000-0000-0000-000000000000}"/>
          </ac:grpSpMkLst>
        </pc:grpChg>
        <pc:grpChg chg="del">
          <ac:chgData name="Nguyễn Thị Như Ý" userId="5b4745bd-d477-4cec-93e2-a19049897d8f" providerId="ADAL" clId="{85B6DF20-78C7-45A6-8D47-724DF65EB730}" dt="2022-06-19T11:32:53.231" v="4595" actId="478"/>
          <ac:grpSpMkLst>
            <pc:docMk/>
            <pc:sldMk cId="3820228975" sldId="405"/>
            <ac:grpSpMk id="1429" creationId="{00000000-0000-0000-0000-000000000000}"/>
          </ac:grpSpMkLst>
        </pc:grpChg>
        <pc:grpChg chg="del">
          <ac:chgData name="Nguyễn Thị Như Ý" userId="5b4745bd-d477-4cec-93e2-a19049897d8f" providerId="ADAL" clId="{85B6DF20-78C7-45A6-8D47-724DF65EB730}" dt="2022-06-19T11:32:37.125" v="4590" actId="478"/>
          <ac:grpSpMkLst>
            <pc:docMk/>
            <pc:sldMk cId="3820228975" sldId="405"/>
            <ac:grpSpMk id="1434" creationId="{00000000-0000-0000-0000-000000000000}"/>
          </ac:grpSpMkLst>
        </pc:grpChg>
        <pc:picChg chg="add mod">
          <ac:chgData name="Nguyễn Thị Như Ý" userId="5b4745bd-d477-4cec-93e2-a19049897d8f" providerId="ADAL" clId="{85B6DF20-78C7-45A6-8D47-724DF65EB730}" dt="2022-06-19T11:32:58.533" v="4597" actId="1076"/>
          <ac:picMkLst>
            <pc:docMk/>
            <pc:sldMk cId="3820228975" sldId="405"/>
            <ac:picMk id="3" creationId="{596BE9A2-E00F-4484-9DF7-2CCD6BC07B8D}"/>
          </ac:picMkLst>
        </pc:picChg>
        <pc:picChg chg="add mod">
          <ac:chgData name="Nguyễn Thị Như Ý" userId="5b4745bd-d477-4cec-93e2-a19049897d8f" providerId="ADAL" clId="{85B6DF20-78C7-45A6-8D47-724DF65EB730}" dt="2022-06-19T11:33:22.910" v="4604" actId="1076"/>
          <ac:picMkLst>
            <pc:docMk/>
            <pc:sldMk cId="3820228975" sldId="405"/>
            <ac:picMk id="37" creationId="{230B487C-B640-4246-B72A-47E7B7B59DEA}"/>
          </ac:picMkLst>
        </pc:picChg>
        <pc:picChg chg="add mod">
          <ac:chgData name="Nguyễn Thị Như Ý" userId="5b4745bd-d477-4cec-93e2-a19049897d8f" providerId="ADAL" clId="{85B6DF20-78C7-45A6-8D47-724DF65EB730}" dt="2022-06-19T11:33:13.388" v="4602" actId="1076"/>
          <ac:picMkLst>
            <pc:docMk/>
            <pc:sldMk cId="3820228975" sldId="405"/>
            <ac:picMk id="38" creationId="{1EFADB23-ADD9-4C24-88E4-250F632D5C4F}"/>
          </ac:picMkLst>
        </pc:picChg>
      </pc:sldChg>
      <pc:sldChg chg="addSp modSp mod">
        <pc:chgData name="Nguyễn Thị Như Ý" userId="5b4745bd-d477-4cec-93e2-a19049897d8f" providerId="ADAL" clId="{85B6DF20-78C7-45A6-8D47-724DF65EB730}" dt="2022-06-20T03:44:33.237" v="4730" actId="20577"/>
        <pc:sldMkLst>
          <pc:docMk/>
          <pc:sldMk cId="94116231" sldId="408"/>
        </pc:sldMkLst>
        <pc:spChg chg="add mod">
          <ac:chgData name="Nguyễn Thị Như Ý" userId="5b4745bd-d477-4cec-93e2-a19049897d8f" providerId="ADAL" clId="{85B6DF20-78C7-45A6-8D47-724DF65EB730}" dt="2022-06-20T03:44:33.237" v="4730" actId="20577"/>
          <ac:spMkLst>
            <pc:docMk/>
            <pc:sldMk cId="94116231" sldId="408"/>
            <ac:spMk id="28" creationId="{500DBA1F-A92E-420A-B060-BB420B9C5E68}"/>
          </ac:spMkLst>
        </pc:spChg>
      </pc:sldChg>
      <pc:sldChg chg="addSp modSp mod">
        <pc:chgData name="Nguyễn Thị Như Ý" userId="5b4745bd-d477-4cec-93e2-a19049897d8f" providerId="ADAL" clId="{85B6DF20-78C7-45A6-8D47-724DF65EB730}" dt="2022-06-20T03:44:37.984" v="4734" actId="20577"/>
        <pc:sldMkLst>
          <pc:docMk/>
          <pc:sldMk cId="4183029569" sldId="411"/>
        </pc:sldMkLst>
        <pc:spChg chg="add mod">
          <ac:chgData name="Nguyễn Thị Như Ý" userId="5b4745bd-d477-4cec-93e2-a19049897d8f" providerId="ADAL" clId="{85B6DF20-78C7-45A6-8D47-724DF65EB730}" dt="2022-06-20T03:44:37.984" v="4734" actId="20577"/>
          <ac:spMkLst>
            <pc:docMk/>
            <pc:sldMk cId="4183029569" sldId="411"/>
            <ac:spMk id="27" creationId="{9C96C266-161B-4E0C-A3D5-8D085171F012}"/>
          </ac:spMkLst>
        </pc:spChg>
      </pc:sldChg>
      <pc:sldChg chg="addSp modSp mod">
        <pc:chgData name="Nguyễn Thị Như Ý" userId="5b4745bd-d477-4cec-93e2-a19049897d8f" providerId="ADAL" clId="{85B6DF20-78C7-45A6-8D47-724DF65EB730}" dt="2022-06-20T03:44:20.751" v="4724" actId="1076"/>
        <pc:sldMkLst>
          <pc:docMk/>
          <pc:sldMk cId="4089148990" sldId="413"/>
        </pc:sldMkLst>
        <pc:spChg chg="add mod">
          <ac:chgData name="Nguyễn Thị Như Ý" userId="5b4745bd-d477-4cec-93e2-a19049897d8f" providerId="ADAL" clId="{85B6DF20-78C7-45A6-8D47-724DF65EB730}" dt="2022-06-20T03:44:17.879" v="4723" actId="20577"/>
          <ac:spMkLst>
            <pc:docMk/>
            <pc:sldMk cId="4089148990" sldId="413"/>
            <ac:spMk id="28" creationId="{CD03A5BB-AE4C-4DE4-B9A0-13A589C57509}"/>
          </ac:spMkLst>
        </pc:spChg>
        <pc:picChg chg="mod">
          <ac:chgData name="Nguyễn Thị Như Ý" userId="5b4745bd-d477-4cec-93e2-a19049897d8f" providerId="ADAL" clId="{85B6DF20-78C7-45A6-8D47-724DF65EB730}" dt="2022-06-20T03:44:20.751" v="4724" actId="1076"/>
          <ac:picMkLst>
            <pc:docMk/>
            <pc:sldMk cId="4089148990" sldId="413"/>
            <ac:picMk id="3" creationId="{0D0D7E3B-D38B-FCFD-F20D-F2D99D5D9AC0}"/>
          </ac:picMkLst>
        </pc:picChg>
      </pc:sldChg>
      <pc:sldChg chg="addSp modSp mod">
        <pc:chgData name="Nguyễn Thị Như Ý" userId="5b4745bd-d477-4cec-93e2-a19049897d8f" providerId="ADAL" clId="{85B6DF20-78C7-45A6-8D47-724DF65EB730}" dt="2022-06-20T03:44:13.866" v="4721" actId="20577"/>
        <pc:sldMkLst>
          <pc:docMk/>
          <pc:sldMk cId="548014419" sldId="414"/>
        </pc:sldMkLst>
        <pc:spChg chg="add mod">
          <ac:chgData name="Nguyễn Thị Như Ý" userId="5b4745bd-d477-4cec-93e2-a19049897d8f" providerId="ADAL" clId="{85B6DF20-78C7-45A6-8D47-724DF65EB730}" dt="2022-06-20T03:44:13.866" v="4721" actId="20577"/>
          <ac:spMkLst>
            <pc:docMk/>
            <pc:sldMk cId="548014419" sldId="414"/>
            <ac:spMk id="28" creationId="{5CEF10F4-C3AA-44D7-8F26-9862D50B6862}"/>
          </ac:spMkLst>
        </pc:spChg>
      </pc:sldChg>
      <pc:sldChg chg="addSp modSp mod">
        <pc:chgData name="Nguyễn Thị Như Ý" userId="5b4745bd-d477-4cec-93e2-a19049897d8f" providerId="ADAL" clId="{85B6DF20-78C7-45A6-8D47-724DF65EB730}" dt="2022-06-19T09:32:39.814" v="4518" actId="20577"/>
        <pc:sldMkLst>
          <pc:docMk/>
          <pc:sldMk cId="2254690041" sldId="415"/>
        </pc:sldMkLst>
        <pc:spChg chg="add mod">
          <ac:chgData name="Nguyễn Thị Như Ý" userId="5b4745bd-d477-4cec-93e2-a19049897d8f" providerId="ADAL" clId="{85B6DF20-78C7-45A6-8D47-724DF65EB730}" dt="2022-06-19T09:32:39.814" v="4518" actId="20577"/>
          <ac:spMkLst>
            <pc:docMk/>
            <pc:sldMk cId="2254690041" sldId="415"/>
            <ac:spMk id="28" creationId="{B3892672-C58C-4E0E-B8AE-465DC86BE878}"/>
          </ac:spMkLst>
        </pc:spChg>
      </pc:sldChg>
      <pc:sldChg chg="addSp modSp mod">
        <pc:chgData name="Nguyễn Thị Như Ý" userId="5b4745bd-d477-4cec-93e2-a19049897d8f" providerId="ADAL" clId="{85B6DF20-78C7-45A6-8D47-724DF65EB730}" dt="2022-06-19T09:32:46.548" v="4521" actId="20577"/>
        <pc:sldMkLst>
          <pc:docMk/>
          <pc:sldMk cId="4169494753" sldId="416"/>
        </pc:sldMkLst>
        <pc:spChg chg="add mod">
          <ac:chgData name="Nguyễn Thị Như Ý" userId="5b4745bd-d477-4cec-93e2-a19049897d8f" providerId="ADAL" clId="{85B6DF20-78C7-45A6-8D47-724DF65EB730}" dt="2022-06-19T09:32:46.548" v="4521" actId="20577"/>
          <ac:spMkLst>
            <pc:docMk/>
            <pc:sldMk cId="4169494753" sldId="416"/>
            <ac:spMk id="28" creationId="{5DC4E772-6E05-4F0A-8CF0-5296055A96DD}"/>
          </ac:spMkLst>
        </pc:spChg>
      </pc:sldChg>
      <pc:sldChg chg="new del">
        <pc:chgData name="Nguyễn Thị Như Ý" userId="5b4745bd-d477-4cec-93e2-a19049897d8f" providerId="ADAL" clId="{85B6DF20-78C7-45A6-8D47-724DF65EB730}" dt="2022-06-19T07:38:49.178" v="1751" actId="47"/>
        <pc:sldMkLst>
          <pc:docMk/>
          <pc:sldMk cId="1018551258" sldId="419"/>
        </pc:sldMkLst>
      </pc:sldChg>
      <pc:sldChg chg="new del">
        <pc:chgData name="Nguyễn Thị Như Ý" userId="5b4745bd-d477-4cec-93e2-a19049897d8f" providerId="ADAL" clId="{85B6DF20-78C7-45A6-8D47-724DF65EB730}" dt="2022-06-19T07:32:51.046" v="1621" actId="47"/>
        <pc:sldMkLst>
          <pc:docMk/>
          <pc:sldMk cId="3549132230" sldId="419"/>
        </pc:sldMkLst>
      </pc:sldChg>
      <pc:sldChg chg="addSp delSp modSp new mod ord">
        <pc:chgData name="Nguyễn Thị Như Ý" userId="5b4745bd-d477-4cec-93e2-a19049897d8f" providerId="ADAL" clId="{85B6DF20-78C7-45A6-8D47-724DF65EB730}" dt="2022-06-19T10:50:45.914" v="4552" actId="1076"/>
        <pc:sldMkLst>
          <pc:docMk/>
          <pc:sldMk cId="3863044945" sldId="419"/>
        </pc:sldMkLst>
        <pc:spChg chg="mod">
          <ac:chgData name="Nguyễn Thị Như Ý" userId="5b4745bd-d477-4cec-93e2-a19049897d8f" providerId="ADAL" clId="{85B6DF20-78C7-45A6-8D47-724DF65EB730}" dt="2022-06-19T07:39:49.347" v="1807" actId="20577"/>
          <ac:spMkLst>
            <pc:docMk/>
            <pc:sldMk cId="3863044945" sldId="419"/>
            <ac:spMk id="2" creationId="{A3A69772-264F-4571-A876-1D52371CCB2F}"/>
          </ac:spMkLst>
        </pc:spChg>
        <pc:spChg chg="mod">
          <ac:chgData name="Nguyễn Thị Như Ý" userId="5b4745bd-d477-4cec-93e2-a19049897d8f" providerId="ADAL" clId="{85B6DF20-78C7-45A6-8D47-724DF65EB730}" dt="2022-06-19T10:50:45.914" v="4552" actId="1076"/>
          <ac:spMkLst>
            <pc:docMk/>
            <pc:sldMk cId="3863044945" sldId="419"/>
            <ac:spMk id="3" creationId="{0E00692F-0200-41DD-B472-8BCFD9153789}"/>
          </ac:spMkLst>
        </pc:spChg>
        <pc:spChg chg="add mod">
          <ac:chgData name="Nguyễn Thị Như Ý" userId="5b4745bd-d477-4cec-93e2-a19049897d8f" providerId="ADAL" clId="{85B6DF20-78C7-45A6-8D47-724DF65EB730}" dt="2022-06-19T09:31:15.735" v="4486" actId="20577"/>
          <ac:spMkLst>
            <pc:docMk/>
            <pc:sldMk cId="3863044945" sldId="419"/>
            <ac:spMk id="8" creationId="{26A146F2-D21E-4E8D-A3DF-CD7EBC2967C9}"/>
          </ac:spMkLst>
        </pc:spChg>
        <pc:picChg chg="add del mod">
          <ac:chgData name="Nguyễn Thị Như Ý" userId="5b4745bd-d477-4cec-93e2-a19049897d8f" providerId="ADAL" clId="{85B6DF20-78C7-45A6-8D47-724DF65EB730}" dt="2022-06-19T08:37:00.333" v="3983" actId="478"/>
          <ac:picMkLst>
            <pc:docMk/>
            <pc:sldMk cId="3863044945" sldId="419"/>
            <ac:picMk id="5" creationId="{BCBF3168-933E-4C73-AB4F-ACED436D9882}"/>
          </ac:picMkLst>
        </pc:picChg>
        <pc:picChg chg="add mod">
          <ac:chgData name="Nguyễn Thị Như Ý" userId="5b4745bd-d477-4cec-93e2-a19049897d8f" providerId="ADAL" clId="{85B6DF20-78C7-45A6-8D47-724DF65EB730}" dt="2022-06-19T08:41:41.586" v="3991" actId="1076"/>
          <ac:picMkLst>
            <pc:docMk/>
            <pc:sldMk cId="3863044945" sldId="419"/>
            <ac:picMk id="7" creationId="{04D34B25-9623-438B-9509-2111206E9647}"/>
          </ac:picMkLst>
        </pc:picChg>
      </pc:sldChg>
      <pc:sldChg chg="addSp modSp new mod ord">
        <pc:chgData name="Nguyễn Thị Như Ý" userId="5b4745bd-d477-4cec-93e2-a19049897d8f" providerId="ADAL" clId="{85B6DF20-78C7-45A6-8D47-724DF65EB730}" dt="2022-06-19T11:13:10.107" v="4553" actId="1076"/>
        <pc:sldMkLst>
          <pc:docMk/>
          <pc:sldMk cId="2748066442" sldId="420"/>
        </pc:sldMkLst>
        <pc:spChg chg="mod">
          <ac:chgData name="Nguyễn Thị Như Ý" userId="5b4745bd-d477-4cec-93e2-a19049897d8f" providerId="ADAL" clId="{85B6DF20-78C7-45A6-8D47-724DF65EB730}" dt="2022-06-19T07:47:17.150" v="1980" actId="20577"/>
          <ac:spMkLst>
            <pc:docMk/>
            <pc:sldMk cId="2748066442" sldId="420"/>
            <ac:spMk id="2" creationId="{84CA718B-238E-40D6-B925-13FA2E9F1700}"/>
          </ac:spMkLst>
        </pc:spChg>
        <pc:spChg chg="mod">
          <ac:chgData name="Nguyễn Thị Như Ý" userId="5b4745bd-d477-4cec-93e2-a19049897d8f" providerId="ADAL" clId="{85B6DF20-78C7-45A6-8D47-724DF65EB730}" dt="2022-06-19T11:13:10.107" v="4553" actId="1076"/>
          <ac:spMkLst>
            <pc:docMk/>
            <pc:sldMk cId="2748066442" sldId="420"/>
            <ac:spMk id="3" creationId="{FEE4D828-B483-46DE-A843-21B05BDC88C6}"/>
          </ac:spMkLst>
        </pc:spChg>
        <pc:spChg chg="add mod">
          <ac:chgData name="Nguyễn Thị Như Ý" userId="5b4745bd-d477-4cec-93e2-a19049897d8f" providerId="ADAL" clId="{85B6DF20-78C7-45A6-8D47-724DF65EB730}" dt="2022-06-19T09:31:26.729" v="4492" actId="20577"/>
          <ac:spMkLst>
            <pc:docMk/>
            <pc:sldMk cId="2748066442" sldId="420"/>
            <ac:spMk id="4" creationId="{B3F5FD6A-76C6-4417-9E0D-BE70BA1DF560}"/>
          </ac:spMkLst>
        </pc:spChg>
      </pc:sldChg>
      <pc:sldChg chg="addSp modSp mod">
        <pc:chgData name="Nguyễn Thị Như Ý" userId="5b4745bd-d477-4cec-93e2-a19049897d8f" providerId="ADAL" clId="{85B6DF20-78C7-45A6-8D47-724DF65EB730}" dt="2022-06-20T03:44:58.628" v="4743" actId="20577"/>
        <pc:sldMkLst>
          <pc:docMk/>
          <pc:sldMk cId="3564017949" sldId="421"/>
        </pc:sldMkLst>
        <pc:spChg chg="add mod">
          <ac:chgData name="Nguyễn Thị Như Ý" userId="5b4745bd-d477-4cec-93e2-a19049897d8f" providerId="ADAL" clId="{85B6DF20-78C7-45A6-8D47-724DF65EB730}" dt="2022-06-20T03:44:58.628" v="4743" actId="20577"/>
          <ac:spMkLst>
            <pc:docMk/>
            <pc:sldMk cId="3564017949" sldId="421"/>
            <ac:spMk id="4" creationId="{12AAEE0B-7E59-40D9-9B1D-557F8AEEE130}"/>
          </ac:spMkLst>
        </pc:spChg>
        <pc:spChg chg="mod">
          <ac:chgData name="Nguyễn Thị Như Ý" userId="5b4745bd-d477-4cec-93e2-a19049897d8f" providerId="ADAL" clId="{85B6DF20-78C7-45A6-8D47-724DF65EB730}" dt="2022-06-20T03:43:34.678" v="4715" actId="20577"/>
          <ac:spMkLst>
            <pc:docMk/>
            <pc:sldMk cId="3564017949" sldId="421"/>
            <ac:spMk id="5" creationId="{13E65105-F13F-BFED-CBF9-8A94112687C5}"/>
          </ac:spMkLst>
        </pc:spChg>
      </pc:sldChg>
      <pc:sldChg chg="new del">
        <pc:chgData name="Nguyễn Thị Như Ý" userId="5b4745bd-d477-4cec-93e2-a19049897d8f" providerId="ADAL" clId="{85B6DF20-78C7-45A6-8D47-724DF65EB730}" dt="2022-06-19T07:54:48.365" v="2028" actId="47"/>
        <pc:sldMkLst>
          <pc:docMk/>
          <pc:sldMk cId="3096914701" sldId="422"/>
        </pc:sldMkLst>
      </pc:sldChg>
      <pc:sldChg chg="addSp modSp new mod">
        <pc:chgData name="Nguyễn Thị Như Ý" userId="5b4745bd-d477-4cec-93e2-a19049897d8f" providerId="ADAL" clId="{85B6DF20-78C7-45A6-8D47-724DF65EB730}" dt="2022-06-20T03:45:04.169" v="4745" actId="20577"/>
        <pc:sldMkLst>
          <pc:docMk/>
          <pc:sldMk cId="3909222659" sldId="422"/>
        </pc:sldMkLst>
        <pc:spChg chg="mod">
          <ac:chgData name="Nguyễn Thị Như Ý" userId="5b4745bd-d477-4cec-93e2-a19049897d8f" providerId="ADAL" clId="{85B6DF20-78C7-45A6-8D47-724DF65EB730}" dt="2022-06-19T07:54:59.855" v="2065" actId="20577"/>
          <ac:spMkLst>
            <pc:docMk/>
            <pc:sldMk cId="3909222659" sldId="422"/>
            <ac:spMk id="2" creationId="{8469B132-0972-47B1-91C1-070A292B18AF}"/>
          </ac:spMkLst>
        </pc:spChg>
        <pc:spChg chg="mod">
          <ac:chgData name="Nguyễn Thị Như Ý" userId="5b4745bd-d477-4cec-93e2-a19049897d8f" providerId="ADAL" clId="{85B6DF20-78C7-45A6-8D47-724DF65EB730}" dt="2022-06-19T08:52:45.187" v="4440" actId="1076"/>
          <ac:spMkLst>
            <pc:docMk/>
            <pc:sldMk cId="3909222659" sldId="422"/>
            <ac:spMk id="3" creationId="{2C1BF2FB-596B-49C5-9AF8-7058C5194C49}"/>
          </ac:spMkLst>
        </pc:spChg>
        <pc:spChg chg="add mod">
          <ac:chgData name="Nguyễn Thị Như Ý" userId="5b4745bd-d477-4cec-93e2-a19049897d8f" providerId="ADAL" clId="{85B6DF20-78C7-45A6-8D47-724DF65EB730}" dt="2022-06-20T03:45:04.169" v="4745" actId="20577"/>
          <ac:spMkLst>
            <pc:docMk/>
            <pc:sldMk cId="3909222659" sldId="422"/>
            <ac:spMk id="4" creationId="{650B8A4E-6C5F-450B-8FA1-8FFD7F0E0012}"/>
          </ac:spMkLst>
        </pc:spChg>
      </pc:sldChg>
      <pc:sldChg chg="addSp modSp mod">
        <pc:chgData name="Nguyễn Thị Như Ý" userId="5b4745bd-d477-4cec-93e2-a19049897d8f" providerId="ADAL" clId="{85B6DF20-78C7-45A6-8D47-724DF65EB730}" dt="2022-06-20T03:44:54.934" v="4741" actId="1076"/>
        <pc:sldMkLst>
          <pc:docMk/>
          <pc:sldMk cId="2661184970" sldId="424"/>
        </pc:sldMkLst>
        <pc:spChg chg="add mod">
          <ac:chgData name="Nguyễn Thị Như Ý" userId="5b4745bd-d477-4cec-93e2-a19049897d8f" providerId="ADAL" clId="{85B6DF20-78C7-45A6-8D47-724DF65EB730}" dt="2022-06-20T03:44:49.104" v="4740" actId="20577"/>
          <ac:spMkLst>
            <pc:docMk/>
            <pc:sldMk cId="2661184970" sldId="424"/>
            <ac:spMk id="17" creationId="{251B75C5-92DC-4EAB-92C8-4AA66D13648C}"/>
          </ac:spMkLst>
        </pc:spChg>
        <pc:graphicFrameChg chg="mod modGraphic">
          <ac:chgData name="Nguyễn Thị Như Ý" userId="5b4745bd-d477-4cec-93e2-a19049897d8f" providerId="ADAL" clId="{85B6DF20-78C7-45A6-8D47-724DF65EB730}" dt="2022-06-20T03:44:54.934" v="4741" actId="1076"/>
          <ac:graphicFrameMkLst>
            <pc:docMk/>
            <pc:sldMk cId="2661184970" sldId="424"/>
            <ac:graphicFrameMk id="18" creationId="{7FF2CD43-FF76-5393-FE1F-870319FF5FAF}"/>
          </ac:graphicFrameMkLst>
        </pc:graphicFrameChg>
      </pc:sldChg>
      <pc:sldChg chg="modSp mod">
        <pc:chgData name="Nguyễn Thị Như Ý" userId="5b4745bd-d477-4cec-93e2-a19049897d8f" providerId="ADAL" clId="{85B6DF20-78C7-45A6-8D47-724DF65EB730}" dt="2022-06-20T03:45:15.540" v="4749" actId="20577"/>
        <pc:sldMkLst>
          <pc:docMk/>
          <pc:sldMk cId="2394658483" sldId="425"/>
        </pc:sldMkLst>
        <pc:spChg chg="mod">
          <ac:chgData name="Nguyễn Thị Như Ý" userId="5b4745bd-d477-4cec-93e2-a19049897d8f" providerId="ADAL" clId="{85B6DF20-78C7-45A6-8D47-724DF65EB730}" dt="2022-06-20T03:45:15.540" v="4749" actId="20577"/>
          <ac:spMkLst>
            <pc:docMk/>
            <pc:sldMk cId="2394658483" sldId="425"/>
            <ac:spMk id="10" creationId="{FA14FDAE-96AD-4BDA-B46A-1767E4B837D7}"/>
          </ac:spMkLst>
        </pc:spChg>
      </pc:sldChg>
      <pc:sldChg chg="addSp modSp new mod">
        <pc:chgData name="Nguyễn Thị Như Ý" userId="5b4745bd-d477-4cec-93e2-a19049897d8f" providerId="ADAL" clId="{85B6DF20-78C7-45A6-8D47-724DF65EB730}" dt="2022-06-20T03:45:09.009" v="4747" actId="20577"/>
        <pc:sldMkLst>
          <pc:docMk/>
          <pc:sldMk cId="1073692315" sldId="426"/>
        </pc:sldMkLst>
        <pc:spChg chg="mod">
          <ac:chgData name="Nguyễn Thị Như Ý" userId="5b4745bd-d477-4cec-93e2-a19049897d8f" providerId="ADAL" clId="{85B6DF20-78C7-45A6-8D47-724DF65EB730}" dt="2022-06-19T11:37:56.850" v="4638" actId="20577"/>
          <ac:spMkLst>
            <pc:docMk/>
            <pc:sldMk cId="1073692315" sldId="426"/>
            <ac:spMk id="2" creationId="{35936921-46B9-4A49-B22B-FE9E2B8B50A7}"/>
          </ac:spMkLst>
        </pc:spChg>
        <pc:spChg chg="mod">
          <ac:chgData name="Nguyễn Thị Như Ý" userId="5b4745bd-d477-4cec-93e2-a19049897d8f" providerId="ADAL" clId="{85B6DF20-78C7-45A6-8D47-724DF65EB730}" dt="2022-06-20T03:38:27.311" v="4692" actId="207"/>
          <ac:spMkLst>
            <pc:docMk/>
            <pc:sldMk cId="1073692315" sldId="426"/>
            <ac:spMk id="3" creationId="{9B57DAA2-3A11-4879-A298-E19F9E937827}"/>
          </ac:spMkLst>
        </pc:spChg>
        <pc:spChg chg="add mod">
          <ac:chgData name="Nguyễn Thị Như Ý" userId="5b4745bd-d477-4cec-93e2-a19049897d8f" providerId="ADAL" clId="{85B6DF20-78C7-45A6-8D47-724DF65EB730}" dt="2022-06-20T03:45:09.009" v="4747" actId="20577"/>
          <ac:spMkLst>
            <pc:docMk/>
            <pc:sldMk cId="1073692315" sldId="426"/>
            <ac:spMk id="4" creationId="{969C4132-BAC3-40AC-AA21-BFC04A85463C}"/>
          </ac:spMkLst>
        </pc:spChg>
      </pc:sldChg>
      <pc:sldChg chg="modSp mod">
        <pc:chgData name="Nguyễn Thị Như Ý" userId="5b4745bd-d477-4cec-93e2-a19049897d8f" providerId="ADAL" clId="{85B6DF20-78C7-45A6-8D47-724DF65EB730}" dt="2022-06-20T03:44:09.227" v="4719" actId="20577"/>
        <pc:sldMkLst>
          <pc:docMk/>
          <pc:sldMk cId="3932927861" sldId="427"/>
        </pc:sldMkLst>
        <pc:spChg chg="mod">
          <ac:chgData name="Nguyễn Thị Như Ý" userId="5b4745bd-d477-4cec-93e2-a19049897d8f" providerId="ADAL" clId="{85B6DF20-78C7-45A6-8D47-724DF65EB730}" dt="2022-06-20T03:44:09.227" v="4719" actId="20577"/>
          <ac:spMkLst>
            <pc:docMk/>
            <pc:sldMk cId="3932927861" sldId="427"/>
            <ac:spMk id="28" creationId="{5DC4E772-6E05-4F0A-8CF0-5296055A96DD}"/>
          </ac:spMkLst>
        </pc:spChg>
      </pc:sldChg>
      <pc:sldChg chg="modSp mod">
        <pc:chgData name="Nguyễn Thị Như Ý" userId="5b4745bd-d477-4cec-93e2-a19049897d8f" providerId="ADAL" clId="{85B6DF20-78C7-45A6-8D47-724DF65EB730}" dt="2022-06-20T03:44:27.109" v="4726" actId="20577"/>
        <pc:sldMkLst>
          <pc:docMk/>
          <pc:sldMk cId="1534313084" sldId="428"/>
        </pc:sldMkLst>
        <pc:spChg chg="mod">
          <ac:chgData name="Nguyễn Thị Như Ý" userId="5b4745bd-d477-4cec-93e2-a19049897d8f" providerId="ADAL" clId="{85B6DF20-78C7-45A6-8D47-724DF65EB730}" dt="2022-06-20T03:44:27.109" v="4726" actId="20577"/>
          <ac:spMkLst>
            <pc:docMk/>
            <pc:sldMk cId="1534313084" sldId="428"/>
            <ac:spMk id="28" creationId="{5DC4E772-6E05-4F0A-8CF0-5296055A96DD}"/>
          </ac:spMkLst>
        </pc:spChg>
      </pc:sldChg>
      <pc:sldChg chg="modSp mod">
        <pc:chgData name="Nguyễn Thị Như Ý" userId="5b4745bd-d477-4cec-93e2-a19049897d8f" providerId="ADAL" clId="{85B6DF20-78C7-45A6-8D47-724DF65EB730}" dt="2022-06-20T03:44:44.297" v="4738" actId="20577"/>
        <pc:sldMkLst>
          <pc:docMk/>
          <pc:sldMk cId="3746934191" sldId="429"/>
        </pc:sldMkLst>
        <pc:spChg chg="mod">
          <ac:chgData name="Nguyễn Thị Như Ý" userId="5b4745bd-d477-4cec-93e2-a19049897d8f" providerId="ADAL" clId="{85B6DF20-78C7-45A6-8D47-724DF65EB730}" dt="2022-06-20T03:44:44.297" v="4738" actId="20577"/>
          <ac:spMkLst>
            <pc:docMk/>
            <pc:sldMk cId="3746934191" sldId="429"/>
            <ac:spMk id="28" creationId="{5DC4E772-6E05-4F0A-8CF0-5296055A96DD}"/>
          </ac:spMkLst>
        </pc:spChg>
      </pc:sldChg>
      <pc:sldMasterChg chg="modSp mod addSldLayout delSldLayout modSldLayout">
        <pc:chgData name="Nguyễn Thị Như Ý" userId="5b4745bd-d477-4cec-93e2-a19049897d8f" providerId="ADAL" clId="{85B6DF20-78C7-45A6-8D47-724DF65EB730}" dt="2022-06-19T09:30:17.754" v="4469" actId="6013"/>
        <pc:sldMasterMkLst>
          <pc:docMk/>
          <pc:sldMasterMk cId="0" sldId="2147483679"/>
        </pc:sldMasterMkLst>
        <pc:spChg chg="mod">
          <ac:chgData name="Nguyễn Thị Như Ý" userId="5b4745bd-d477-4cec-93e2-a19049897d8f" providerId="ADAL" clId="{85B6DF20-78C7-45A6-8D47-724DF65EB730}" dt="2022-06-19T09:26:54.952" v="4464" actId="207"/>
          <ac:spMkLst>
            <pc:docMk/>
            <pc:sldMasterMk cId="0" sldId="2147483679"/>
            <ac:spMk id="2" creationId="{AFD5CC1C-6BB8-499C-8912-7CD2C6036C41}"/>
          </ac:spMkLst>
        </pc:spChg>
        <pc:sldLayoutChg chg="modSp mod">
          <pc:chgData name="Nguyễn Thị Như Ý" userId="5b4745bd-d477-4cec-93e2-a19049897d8f" providerId="ADAL" clId="{85B6DF20-78C7-45A6-8D47-724DF65EB730}" dt="2022-06-19T09:29:37.806" v="4466" actId="1076"/>
          <pc:sldLayoutMkLst>
            <pc:docMk/>
            <pc:sldMasterMk cId="0" sldId="2147483679"/>
            <pc:sldLayoutMk cId="0" sldId="2147483649"/>
          </pc:sldLayoutMkLst>
          <pc:spChg chg="mod">
            <ac:chgData name="Nguyễn Thị Như Ý" userId="5b4745bd-d477-4cec-93e2-a19049897d8f" providerId="ADAL" clId="{85B6DF20-78C7-45A6-8D47-724DF65EB730}" dt="2022-06-19T09:29:37.806" v="4466" actId="1076"/>
            <ac:spMkLst>
              <pc:docMk/>
              <pc:sldMasterMk cId="0" sldId="2147483679"/>
              <pc:sldLayoutMk cId="0" sldId="2147483649"/>
              <ac:spMk id="208" creationId="{00000000-0000-0000-0000-000000000000}"/>
            </ac:spMkLst>
          </pc:spChg>
        </pc:sldLayoutChg>
        <pc:sldLayoutChg chg="del">
          <pc:chgData name="Nguyễn Thị Như Ý" userId="5b4745bd-d477-4cec-93e2-a19049897d8f" providerId="ADAL" clId="{85B6DF20-78C7-45A6-8D47-724DF65EB730}" dt="2022-06-19T07:54:41.302" v="2026" actId="47"/>
          <pc:sldLayoutMkLst>
            <pc:docMk/>
            <pc:sldMasterMk cId="0" sldId="2147483679"/>
            <pc:sldLayoutMk cId="0" sldId="2147483650"/>
          </pc:sldLayoutMkLst>
        </pc:sldLayoutChg>
        <pc:sldLayoutChg chg="del">
          <pc:chgData name="Nguyễn Thị Như Ý" userId="5b4745bd-d477-4cec-93e2-a19049897d8f" providerId="ADAL" clId="{85B6DF20-78C7-45A6-8D47-724DF65EB730}" dt="2022-06-19T07:54:37.058" v="2008" actId="47"/>
          <pc:sldLayoutMkLst>
            <pc:docMk/>
            <pc:sldMasterMk cId="0" sldId="2147483679"/>
            <pc:sldLayoutMk cId="0" sldId="2147483651"/>
          </pc:sldLayoutMkLst>
        </pc:sldLayoutChg>
        <pc:sldLayoutChg chg="del">
          <pc:chgData name="Nguyễn Thị Như Ý" userId="5b4745bd-d477-4cec-93e2-a19049897d8f" providerId="ADAL" clId="{85B6DF20-78C7-45A6-8D47-724DF65EB730}" dt="2022-06-19T07:54:39.587" v="2020" actId="47"/>
          <pc:sldLayoutMkLst>
            <pc:docMk/>
            <pc:sldMasterMk cId="0" sldId="2147483679"/>
            <pc:sldLayoutMk cId="0" sldId="2147483652"/>
          </pc:sldLayoutMkLst>
        </pc:sldLayoutChg>
        <pc:sldLayoutChg chg="del">
          <pc:chgData name="Nguyễn Thị Như Ý" userId="5b4745bd-d477-4cec-93e2-a19049897d8f" providerId="ADAL" clId="{85B6DF20-78C7-45A6-8D47-724DF65EB730}" dt="2022-06-19T07:54:37.657" v="2011" actId="47"/>
          <pc:sldLayoutMkLst>
            <pc:docMk/>
            <pc:sldMasterMk cId="0" sldId="2147483679"/>
            <pc:sldLayoutMk cId="0" sldId="2147483654"/>
          </pc:sldLayoutMkLst>
        </pc:sldLayoutChg>
        <pc:sldLayoutChg chg="del">
          <pc:chgData name="Nguyễn Thị Như Ý" userId="5b4745bd-d477-4cec-93e2-a19049897d8f" providerId="ADAL" clId="{85B6DF20-78C7-45A6-8D47-724DF65EB730}" dt="2022-06-19T07:54:38.546" v="2015" actId="47"/>
          <pc:sldLayoutMkLst>
            <pc:docMk/>
            <pc:sldMasterMk cId="0" sldId="2147483679"/>
            <pc:sldLayoutMk cId="0" sldId="2147483656"/>
          </pc:sldLayoutMkLst>
        </pc:sldLayoutChg>
        <pc:sldLayoutChg chg="del">
          <pc:chgData name="Nguyễn Thị Như Ý" userId="5b4745bd-d477-4cec-93e2-a19049897d8f" providerId="ADAL" clId="{85B6DF20-78C7-45A6-8D47-724DF65EB730}" dt="2022-06-19T07:54:39.367" v="2019" actId="47"/>
          <pc:sldLayoutMkLst>
            <pc:docMk/>
            <pc:sldMasterMk cId="0" sldId="2147483679"/>
            <pc:sldLayoutMk cId="0" sldId="2147483657"/>
          </pc:sldLayoutMkLst>
        </pc:sldLayoutChg>
        <pc:sldLayoutChg chg="del">
          <pc:chgData name="Nguyễn Thị Như Ý" userId="5b4745bd-d477-4cec-93e2-a19049897d8f" providerId="ADAL" clId="{85B6DF20-78C7-45A6-8D47-724DF65EB730}" dt="2022-06-19T07:54:39.818" v="2021" actId="47"/>
          <pc:sldLayoutMkLst>
            <pc:docMk/>
            <pc:sldMasterMk cId="0" sldId="2147483679"/>
            <pc:sldLayoutMk cId="0" sldId="2147483661"/>
          </pc:sldLayoutMkLst>
        </pc:sldLayoutChg>
        <pc:sldLayoutChg chg="del">
          <pc:chgData name="Nguyễn Thị Như Ý" userId="5b4745bd-d477-4cec-93e2-a19049897d8f" providerId="ADAL" clId="{85B6DF20-78C7-45A6-8D47-724DF65EB730}" dt="2022-06-19T07:54:37.457" v="2010" actId="47"/>
          <pc:sldLayoutMkLst>
            <pc:docMk/>
            <pc:sldMasterMk cId="0" sldId="2147483679"/>
            <pc:sldLayoutMk cId="0" sldId="2147483662"/>
          </pc:sldLayoutMkLst>
        </pc:sldLayoutChg>
        <pc:sldLayoutChg chg="del">
          <pc:chgData name="Nguyễn Thị Như Ý" userId="5b4745bd-d477-4cec-93e2-a19049897d8f" providerId="ADAL" clId="{85B6DF20-78C7-45A6-8D47-724DF65EB730}" dt="2022-06-19T07:54:38.927" v="2017" actId="47"/>
          <pc:sldLayoutMkLst>
            <pc:docMk/>
            <pc:sldMasterMk cId="0" sldId="2147483679"/>
            <pc:sldLayoutMk cId="0" sldId="2147483663"/>
          </pc:sldLayoutMkLst>
        </pc:sldLayoutChg>
        <pc:sldLayoutChg chg="del">
          <pc:chgData name="Nguyễn Thị Như Ý" userId="5b4745bd-d477-4cec-93e2-a19049897d8f" providerId="ADAL" clId="{85B6DF20-78C7-45A6-8D47-724DF65EB730}" dt="2022-06-19T07:54:37.880" v="2012" actId="47"/>
          <pc:sldLayoutMkLst>
            <pc:docMk/>
            <pc:sldMasterMk cId="0" sldId="2147483679"/>
            <pc:sldLayoutMk cId="0" sldId="2147483665"/>
          </pc:sldLayoutMkLst>
        </pc:sldLayoutChg>
        <pc:sldLayoutChg chg="del">
          <pc:chgData name="Nguyễn Thị Như Ý" userId="5b4745bd-d477-4cec-93e2-a19049897d8f" providerId="ADAL" clId="{85B6DF20-78C7-45A6-8D47-724DF65EB730}" dt="2022-06-19T07:54:36.816" v="2007" actId="47"/>
          <pc:sldLayoutMkLst>
            <pc:docMk/>
            <pc:sldMasterMk cId="0" sldId="2147483679"/>
            <pc:sldLayoutMk cId="0" sldId="2147483666"/>
          </pc:sldLayoutMkLst>
        </pc:sldLayoutChg>
        <pc:sldLayoutChg chg="del">
          <pc:chgData name="Nguyễn Thị Như Ý" userId="5b4745bd-d477-4cec-93e2-a19049897d8f" providerId="ADAL" clId="{85B6DF20-78C7-45A6-8D47-724DF65EB730}" dt="2022-06-19T07:54:36.649" v="2006" actId="47"/>
          <pc:sldLayoutMkLst>
            <pc:docMk/>
            <pc:sldMasterMk cId="0" sldId="2147483679"/>
            <pc:sldLayoutMk cId="0" sldId="2147483667"/>
          </pc:sldLayoutMkLst>
        </pc:sldLayoutChg>
        <pc:sldLayoutChg chg="del">
          <pc:chgData name="Nguyễn Thị Như Ý" userId="5b4745bd-d477-4cec-93e2-a19049897d8f" providerId="ADAL" clId="{85B6DF20-78C7-45A6-8D47-724DF65EB730}" dt="2022-06-19T07:54:36.377" v="2005" actId="47"/>
          <pc:sldLayoutMkLst>
            <pc:docMk/>
            <pc:sldMasterMk cId="0" sldId="2147483679"/>
            <pc:sldLayoutMk cId="0" sldId="2147483668"/>
          </pc:sldLayoutMkLst>
        </pc:sldLayoutChg>
        <pc:sldLayoutChg chg="del">
          <pc:chgData name="Nguyễn Thị Như Ý" userId="5b4745bd-d477-4cec-93e2-a19049897d8f" providerId="ADAL" clId="{85B6DF20-78C7-45A6-8D47-724DF65EB730}" dt="2022-06-19T07:54:36.181" v="2004" actId="47"/>
          <pc:sldLayoutMkLst>
            <pc:docMk/>
            <pc:sldMasterMk cId="0" sldId="2147483679"/>
            <pc:sldLayoutMk cId="0" sldId="2147483669"/>
          </pc:sldLayoutMkLst>
        </pc:sldLayoutChg>
        <pc:sldLayoutChg chg="del">
          <pc:chgData name="Nguyễn Thị Như Ý" userId="5b4745bd-d477-4cec-93e2-a19049897d8f" providerId="ADAL" clId="{85B6DF20-78C7-45A6-8D47-724DF65EB730}" dt="2022-06-19T07:54:38.055" v="2013" actId="47"/>
          <pc:sldLayoutMkLst>
            <pc:docMk/>
            <pc:sldMasterMk cId="0" sldId="2147483679"/>
            <pc:sldLayoutMk cId="0" sldId="2147483670"/>
          </pc:sldLayoutMkLst>
        </pc:sldLayoutChg>
        <pc:sldLayoutChg chg="del">
          <pc:chgData name="Nguyễn Thị Như Ý" userId="5b4745bd-d477-4cec-93e2-a19049897d8f" providerId="ADAL" clId="{85B6DF20-78C7-45A6-8D47-724DF65EB730}" dt="2022-06-19T07:54:35.697" v="2002" actId="47"/>
          <pc:sldLayoutMkLst>
            <pc:docMk/>
            <pc:sldMasterMk cId="0" sldId="2147483679"/>
            <pc:sldLayoutMk cId="0" sldId="2147483671"/>
          </pc:sldLayoutMkLst>
        </pc:sldLayoutChg>
        <pc:sldLayoutChg chg="del">
          <pc:chgData name="Nguyễn Thị Như Ý" userId="5b4745bd-d477-4cec-93e2-a19049897d8f" providerId="ADAL" clId="{85B6DF20-78C7-45A6-8D47-724DF65EB730}" dt="2022-06-19T07:54:35.477" v="2001" actId="47"/>
          <pc:sldLayoutMkLst>
            <pc:docMk/>
            <pc:sldMasterMk cId="0" sldId="2147483679"/>
            <pc:sldLayoutMk cId="0" sldId="2147483672"/>
          </pc:sldLayoutMkLst>
        </pc:sldLayoutChg>
        <pc:sldLayoutChg chg="new del mod">
          <pc:chgData name="Nguyễn Thị Như Ý" userId="5b4745bd-d477-4cec-93e2-a19049897d8f" providerId="ADAL" clId="{85B6DF20-78C7-45A6-8D47-724DF65EB730}" dt="2022-06-19T09:22:07.958" v="4442" actId="2696"/>
          <pc:sldLayoutMkLst>
            <pc:docMk/>
            <pc:sldMasterMk cId="0" sldId="2147483679"/>
            <pc:sldLayoutMk cId="840799529" sldId="2147483678"/>
          </pc:sldLayoutMkLst>
        </pc:sldLayoutChg>
        <pc:sldLayoutChg chg="new mod">
          <pc:chgData name="Nguyễn Thị Như Ý" userId="5b4745bd-d477-4cec-93e2-a19049897d8f" providerId="ADAL" clId="{85B6DF20-78C7-45A6-8D47-724DF65EB730}" dt="2022-06-19T09:27:06.055" v="4465" actId="11236"/>
          <pc:sldLayoutMkLst>
            <pc:docMk/>
            <pc:sldMasterMk cId="0" sldId="2147483679"/>
            <pc:sldLayoutMk cId="3930766092" sldId="2147483678"/>
          </pc:sldLayoutMkLst>
        </pc:sldLayoutChg>
        <pc:sldLayoutChg chg="new del mod replId">
          <pc:chgData name="Nguyễn Thị Như Ý" userId="5b4745bd-d477-4cec-93e2-a19049897d8f" providerId="ADAL" clId="{85B6DF20-78C7-45A6-8D47-724DF65EB730}" dt="2022-06-19T09:29:53.929" v="4468" actId="2696"/>
          <pc:sldLayoutMkLst>
            <pc:docMk/>
            <pc:sldMasterMk cId="0" sldId="2147483679"/>
            <pc:sldLayoutMk cId="1414733977" sldId="2147483705"/>
          </pc:sldLayoutMkLst>
        </pc:sldLayoutChg>
      </pc:sldMasterChg>
      <pc:sldMasterChg chg="del delSldLayout">
        <pc:chgData name="Nguyễn Thị Như Ý" userId="5b4745bd-d477-4cec-93e2-a19049897d8f" providerId="ADAL" clId="{85B6DF20-78C7-45A6-8D47-724DF65EB730}" dt="2022-06-19T07:54:34.906" v="1999" actId="47"/>
        <pc:sldMasterMkLst>
          <pc:docMk/>
          <pc:sldMasterMk cId="0" sldId="2147483680"/>
        </pc:sldMasterMkLst>
        <pc:sldLayoutChg chg="del">
          <pc:chgData name="Nguyễn Thị Như Ý" userId="5b4745bd-d477-4cec-93e2-a19049897d8f" providerId="ADAL" clId="{85B6DF20-78C7-45A6-8D47-724DF65EB730}" dt="2022-06-19T07:54:34.906" v="1999" actId="47"/>
          <pc:sldLayoutMkLst>
            <pc:docMk/>
            <pc:sldMasterMk cId="0" sldId="2147483680"/>
            <pc:sldLayoutMk cId="0" sldId="2147483678"/>
          </pc:sldLayoutMkLst>
        </pc:sldLayoutChg>
      </pc:sldMasterChg>
      <pc:sldMasterChg chg="modSp new mod addSldLayout modSldLayout">
        <pc:chgData name="Nguyễn Thị Như Ý" userId="5b4745bd-d477-4cec-93e2-a19049897d8f" providerId="ADAL" clId="{85B6DF20-78C7-45A6-8D47-724DF65EB730}" dt="2022-06-19T09:22:48.945" v="4450" actId="11236"/>
        <pc:sldMasterMkLst>
          <pc:docMk/>
          <pc:sldMasterMk cId="565462712" sldId="2147483680"/>
        </pc:sldMasterMkLst>
        <pc:spChg chg="mod">
          <ac:chgData name="Nguyễn Thị Như Ý" userId="5b4745bd-d477-4cec-93e2-a19049897d8f" providerId="ADAL" clId="{85B6DF20-78C7-45A6-8D47-724DF65EB730}" dt="2022-06-19T09:22:40.846" v="4449" actId="20577"/>
          <ac:spMkLst>
            <pc:docMk/>
            <pc:sldMasterMk cId="565462712" sldId="2147483680"/>
            <ac:spMk id="6" creationId="{596856EF-6C7F-4DA2-83A6-F18CDCBA6E7D}"/>
          </ac:spMkLst>
        </pc:spChg>
        <pc:sldLayoutChg chg="new replId">
          <pc:chgData name="Nguyễn Thị Như Ý" userId="5b4745bd-d477-4cec-93e2-a19049897d8f" providerId="ADAL" clId="{85B6DF20-78C7-45A6-8D47-724DF65EB730}" dt="2022-06-19T09:22:10.407" v="4443" actId="6938"/>
          <pc:sldLayoutMkLst>
            <pc:docMk/>
            <pc:sldMasterMk cId="565462712" sldId="2147483680"/>
            <pc:sldLayoutMk cId="3169735365" sldId="2147483681"/>
          </pc:sldLayoutMkLst>
        </pc:sldLayoutChg>
        <pc:sldLayoutChg chg="new replId">
          <pc:chgData name="Nguyễn Thị Như Ý" userId="5b4745bd-d477-4cec-93e2-a19049897d8f" providerId="ADAL" clId="{85B6DF20-78C7-45A6-8D47-724DF65EB730}" dt="2022-06-19T09:22:10.407" v="4443" actId="6938"/>
          <pc:sldLayoutMkLst>
            <pc:docMk/>
            <pc:sldMasterMk cId="565462712" sldId="2147483680"/>
            <pc:sldLayoutMk cId="1706843799" sldId="2147483682"/>
          </pc:sldLayoutMkLst>
        </pc:sldLayoutChg>
        <pc:sldLayoutChg chg="new replId">
          <pc:chgData name="Nguyễn Thị Như Ý" userId="5b4745bd-d477-4cec-93e2-a19049897d8f" providerId="ADAL" clId="{85B6DF20-78C7-45A6-8D47-724DF65EB730}" dt="2022-06-19T09:22:10.407" v="4443" actId="6938"/>
          <pc:sldLayoutMkLst>
            <pc:docMk/>
            <pc:sldMasterMk cId="565462712" sldId="2147483680"/>
            <pc:sldLayoutMk cId="3044564041" sldId="2147483683"/>
          </pc:sldLayoutMkLst>
        </pc:sldLayoutChg>
        <pc:sldLayoutChg chg="new replId">
          <pc:chgData name="Nguyễn Thị Như Ý" userId="5b4745bd-d477-4cec-93e2-a19049897d8f" providerId="ADAL" clId="{85B6DF20-78C7-45A6-8D47-724DF65EB730}" dt="2022-06-19T09:22:10.407" v="4443" actId="6938"/>
          <pc:sldLayoutMkLst>
            <pc:docMk/>
            <pc:sldMasterMk cId="565462712" sldId="2147483680"/>
            <pc:sldLayoutMk cId="687602620" sldId="2147483684"/>
          </pc:sldLayoutMkLst>
        </pc:sldLayoutChg>
        <pc:sldLayoutChg chg="new replId">
          <pc:chgData name="Nguyễn Thị Như Ý" userId="5b4745bd-d477-4cec-93e2-a19049897d8f" providerId="ADAL" clId="{85B6DF20-78C7-45A6-8D47-724DF65EB730}" dt="2022-06-19T09:22:10.407" v="4443" actId="6938"/>
          <pc:sldLayoutMkLst>
            <pc:docMk/>
            <pc:sldMasterMk cId="565462712" sldId="2147483680"/>
            <pc:sldLayoutMk cId="3835486384" sldId="2147483685"/>
          </pc:sldLayoutMkLst>
        </pc:sldLayoutChg>
        <pc:sldLayoutChg chg="new replId">
          <pc:chgData name="Nguyễn Thị Như Ý" userId="5b4745bd-d477-4cec-93e2-a19049897d8f" providerId="ADAL" clId="{85B6DF20-78C7-45A6-8D47-724DF65EB730}" dt="2022-06-19T09:22:10.407" v="4443" actId="6938"/>
          <pc:sldLayoutMkLst>
            <pc:docMk/>
            <pc:sldMasterMk cId="565462712" sldId="2147483680"/>
            <pc:sldLayoutMk cId="287300658" sldId="2147483686"/>
          </pc:sldLayoutMkLst>
        </pc:sldLayoutChg>
        <pc:sldLayoutChg chg="new replId">
          <pc:chgData name="Nguyễn Thị Như Ý" userId="5b4745bd-d477-4cec-93e2-a19049897d8f" providerId="ADAL" clId="{85B6DF20-78C7-45A6-8D47-724DF65EB730}" dt="2022-06-19T09:22:10.407" v="4443" actId="6938"/>
          <pc:sldLayoutMkLst>
            <pc:docMk/>
            <pc:sldMasterMk cId="565462712" sldId="2147483680"/>
            <pc:sldLayoutMk cId="305356095" sldId="2147483687"/>
          </pc:sldLayoutMkLst>
        </pc:sldLayoutChg>
        <pc:sldLayoutChg chg="new replId">
          <pc:chgData name="Nguyễn Thị Như Ý" userId="5b4745bd-d477-4cec-93e2-a19049897d8f" providerId="ADAL" clId="{85B6DF20-78C7-45A6-8D47-724DF65EB730}" dt="2022-06-19T09:22:10.407" v="4443" actId="6938"/>
          <pc:sldLayoutMkLst>
            <pc:docMk/>
            <pc:sldMasterMk cId="565462712" sldId="2147483680"/>
            <pc:sldLayoutMk cId="4047529644" sldId="2147483688"/>
          </pc:sldLayoutMkLst>
        </pc:sldLayoutChg>
        <pc:sldLayoutChg chg="new replId">
          <pc:chgData name="Nguyễn Thị Như Ý" userId="5b4745bd-d477-4cec-93e2-a19049897d8f" providerId="ADAL" clId="{85B6DF20-78C7-45A6-8D47-724DF65EB730}" dt="2022-06-19T09:22:10.407" v="4443" actId="6938"/>
          <pc:sldLayoutMkLst>
            <pc:docMk/>
            <pc:sldMasterMk cId="565462712" sldId="2147483680"/>
            <pc:sldLayoutMk cId="4213875899" sldId="2147483689"/>
          </pc:sldLayoutMkLst>
        </pc:sldLayoutChg>
        <pc:sldLayoutChg chg="new replId">
          <pc:chgData name="Nguyễn Thị Như Ý" userId="5b4745bd-d477-4cec-93e2-a19049897d8f" providerId="ADAL" clId="{85B6DF20-78C7-45A6-8D47-724DF65EB730}" dt="2022-06-19T09:22:10.407" v="4443" actId="6938"/>
          <pc:sldLayoutMkLst>
            <pc:docMk/>
            <pc:sldMasterMk cId="565462712" sldId="2147483680"/>
            <pc:sldLayoutMk cId="2122935561" sldId="2147483690"/>
          </pc:sldLayoutMkLst>
        </pc:sldLayoutChg>
        <pc:sldLayoutChg chg="new replId">
          <pc:chgData name="Nguyễn Thị Như Ý" userId="5b4745bd-d477-4cec-93e2-a19049897d8f" providerId="ADAL" clId="{85B6DF20-78C7-45A6-8D47-724DF65EB730}" dt="2022-06-19T09:22:10.407" v="4443" actId="6938"/>
          <pc:sldLayoutMkLst>
            <pc:docMk/>
            <pc:sldMasterMk cId="565462712" sldId="2147483680"/>
            <pc:sldLayoutMk cId="2606881372" sldId="2147483691"/>
          </pc:sldLayoutMkLst>
        </pc:sldLayoutChg>
        <pc:sldLayoutChg chg="new mod">
          <pc:chgData name="Nguyễn Thị Như Ý" userId="5b4745bd-d477-4cec-93e2-a19049897d8f" providerId="ADAL" clId="{85B6DF20-78C7-45A6-8D47-724DF65EB730}" dt="2022-06-19T09:22:48.945" v="4450" actId="11236"/>
          <pc:sldLayoutMkLst>
            <pc:docMk/>
            <pc:sldMasterMk cId="565462712" sldId="2147483680"/>
            <pc:sldLayoutMk cId="3250796430" sldId="2147483692"/>
          </pc:sldLayoutMkLst>
        </pc:sldLayoutChg>
      </pc:sldMasterChg>
      <pc:sldMasterChg chg="modSp new mod addSldLayout">
        <pc:chgData name="Nguyễn Thị Như Ý" userId="5b4745bd-d477-4cec-93e2-a19049897d8f" providerId="ADAL" clId="{85B6DF20-78C7-45A6-8D47-724DF65EB730}" dt="2022-06-19T09:23:34.675" v="4458" actId="20577"/>
        <pc:sldMasterMkLst>
          <pc:docMk/>
          <pc:sldMasterMk cId="527983782" sldId="2147483693"/>
        </pc:sldMasterMkLst>
        <pc:spChg chg="mod">
          <ac:chgData name="Nguyễn Thị Như Ý" userId="5b4745bd-d477-4cec-93e2-a19049897d8f" providerId="ADAL" clId="{85B6DF20-78C7-45A6-8D47-724DF65EB730}" dt="2022-06-19T09:23:34.675" v="4458" actId="20577"/>
          <ac:spMkLst>
            <pc:docMk/>
            <pc:sldMasterMk cId="527983782" sldId="2147483693"/>
            <ac:spMk id="6" creationId="{28CE4B5E-241D-40E7-8DA4-B0C369F419BC}"/>
          </ac:spMkLst>
        </pc:spChg>
        <pc:sldLayoutChg chg="new replId">
          <pc:chgData name="Nguyễn Thị Như Ý" userId="5b4745bd-d477-4cec-93e2-a19049897d8f" providerId="ADAL" clId="{85B6DF20-78C7-45A6-8D47-724DF65EB730}" dt="2022-06-19T09:22:50.393" v="4451" actId="6938"/>
          <pc:sldLayoutMkLst>
            <pc:docMk/>
            <pc:sldMasterMk cId="527983782" sldId="2147483693"/>
            <pc:sldLayoutMk cId="224642718" sldId="2147483694"/>
          </pc:sldLayoutMkLst>
        </pc:sldLayoutChg>
        <pc:sldLayoutChg chg="new replId">
          <pc:chgData name="Nguyễn Thị Như Ý" userId="5b4745bd-d477-4cec-93e2-a19049897d8f" providerId="ADAL" clId="{85B6DF20-78C7-45A6-8D47-724DF65EB730}" dt="2022-06-19T09:22:50.393" v="4451" actId="6938"/>
          <pc:sldLayoutMkLst>
            <pc:docMk/>
            <pc:sldMasterMk cId="527983782" sldId="2147483693"/>
            <pc:sldLayoutMk cId="975882672" sldId="2147483695"/>
          </pc:sldLayoutMkLst>
        </pc:sldLayoutChg>
        <pc:sldLayoutChg chg="new replId">
          <pc:chgData name="Nguyễn Thị Như Ý" userId="5b4745bd-d477-4cec-93e2-a19049897d8f" providerId="ADAL" clId="{85B6DF20-78C7-45A6-8D47-724DF65EB730}" dt="2022-06-19T09:22:50.393" v="4451" actId="6938"/>
          <pc:sldLayoutMkLst>
            <pc:docMk/>
            <pc:sldMasterMk cId="527983782" sldId="2147483693"/>
            <pc:sldLayoutMk cId="2169784429" sldId="2147483696"/>
          </pc:sldLayoutMkLst>
        </pc:sldLayoutChg>
        <pc:sldLayoutChg chg="new replId">
          <pc:chgData name="Nguyễn Thị Như Ý" userId="5b4745bd-d477-4cec-93e2-a19049897d8f" providerId="ADAL" clId="{85B6DF20-78C7-45A6-8D47-724DF65EB730}" dt="2022-06-19T09:22:50.393" v="4451" actId="6938"/>
          <pc:sldLayoutMkLst>
            <pc:docMk/>
            <pc:sldMasterMk cId="527983782" sldId="2147483693"/>
            <pc:sldLayoutMk cId="3419820642" sldId="2147483697"/>
          </pc:sldLayoutMkLst>
        </pc:sldLayoutChg>
        <pc:sldLayoutChg chg="new replId">
          <pc:chgData name="Nguyễn Thị Như Ý" userId="5b4745bd-d477-4cec-93e2-a19049897d8f" providerId="ADAL" clId="{85B6DF20-78C7-45A6-8D47-724DF65EB730}" dt="2022-06-19T09:22:50.393" v="4451" actId="6938"/>
          <pc:sldLayoutMkLst>
            <pc:docMk/>
            <pc:sldMasterMk cId="527983782" sldId="2147483693"/>
            <pc:sldLayoutMk cId="2967675658" sldId="2147483698"/>
          </pc:sldLayoutMkLst>
        </pc:sldLayoutChg>
        <pc:sldLayoutChg chg="new replId">
          <pc:chgData name="Nguyễn Thị Như Ý" userId="5b4745bd-d477-4cec-93e2-a19049897d8f" providerId="ADAL" clId="{85B6DF20-78C7-45A6-8D47-724DF65EB730}" dt="2022-06-19T09:22:50.393" v="4451" actId="6938"/>
          <pc:sldLayoutMkLst>
            <pc:docMk/>
            <pc:sldMasterMk cId="527983782" sldId="2147483693"/>
            <pc:sldLayoutMk cId="2924544056" sldId="2147483699"/>
          </pc:sldLayoutMkLst>
        </pc:sldLayoutChg>
        <pc:sldLayoutChg chg="new replId">
          <pc:chgData name="Nguyễn Thị Như Ý" userId="5b4745bd-d477-4cec-93e2-a19049897d8f" providerId="ADAL" clId="{85B6DF20-78C7-45A6-8D47-724DF65EB730}" dt="2022-06-19T09:22:50.393" v="4451" actId="6938"/>
          <pc:sldLayoutMkLst>
            <pc:docMk/>
            <pc:sldMasterMk cId="527983782" sldId="2147483693"/>
            <pc:sldLayoutMk cId="3878644457" sldId="2147483700"/>
          </pc:sldLayoutMkLst>
        </pc:sldLayoutChg>
        <pc:sldLayoutChg chg="new replId">
          <pc:chgData name="Nguyễn Thị Như Ý" userId="5b4745bd-d477-4cec-93e2-a19049897d8f" providerId="ADAL" clId="{85B6DF20-78C7-45A6-8D47-724DF65EB730}" dt="2022-06-19T09:22:50.393" v="4451" actId="6938"/>
          <pc:sldLayoutMkLst>
            <pc:docMk/>
            <pc:sldMasterMk cId="527983782" sldId="2147483693"/>
            <pc:sldLayoutMk cId="523205836" sldId="2147483701"/>
          </pc:sldLayoutMkLst>
        </pc:sldLayoutChg>
        <pc:sldLayoutChg chg="new replId">
          <pc:chgData name="Nguyễn Thị Như Ý" userId="5b4745bd-d477-4cec-93e2-a19049897d8f" providerId="ADAL" clId="{85B6DF20-78C7-45A6-8D47-724DF65EB730}" dt="2022-06-19T09:22:50.393" v="4451" actId="6938"/>
          <pc:sldLayoutMkLst>
            <pc:docMk/>
            <pc:sldMasterMk cId="527983782" sldId="2147483693"/>
            <pc:sldLayoutMk cId="125656086" sldId="2147483702"/>
          </pc:sldLayoutMkLst>
        </pc:sldLayoutChg>
        <pc:sldLayoutChg chg="new replId">
          <pc:chgData name="Nguyễn Thị Như Ý" userId="5b4745bd-d477-4cec-93e2-a19049897d8f" providerId="ADAL" clId="{85B6DF20-78C7-45A6-8D47-724DF65EB730}" dt="2022-06-19T09:22:50.393" v="4451" actId="6938"/>
          <pc:sldLayoutMkLst>
            <pc:docMk/>
            <pc:sldMasterMk cId="527983782" sldId="2147483693"/>
            <pc:sldLayoutMk cId="2119491237" sldId="2147483703"/>
          </pc:sldLayoutMkLst>
        </pc:sldLayoutChg>
        <pc:sldLayoutChg chg="new replId">
          <pc:chgData name="Nguyễn Thị Như Ý" userId="5b4745bd-d477-4cec-93e2-a19049897d8f" providerId="ADAL" clId="{85B6DF20-78C7-45A6-8D47-724DF65EB730}" dt="2022-06-19T09:22:50.393" v="4451" actId="6938"/>
          <pc:sldLayoutMkLst>
            <pc:docMk/>
            <pc:sldMasterMk cId="527983782" sldId="2147483693"/>
            <pc:sldLayoutMk cId="2969296005" sldId="2147483704"/>
          </pc:sldLayoutMkLst>
        </pc:sldLayoutChg>
      </pc:sldMasterChg>
    </pc:docChg>
  </pc:docChgLst>
  <pc:docChgLst>
    <pc:chgData name="Trần Nguyễn Quỳnh Anh" userId="S::19521217@ms.uit.edu.vn::b3eefab0-8a31-4f20-95bf-37f1cf951066" providerId="AD" clId="Web-{89AA487D-138A-4E0B-8140-BC8FC93AC327}"/>
    <pc:docChg chg="modSld">
      <pc:chgData name="Trần Nguyễn Quỳnh Anh" userId="S::19521217@ms.uit.edu.vn::b3eefab0-8a31-4f20-95bf-37f1cf951066" providerId="AD" clId="Web-{89AA487D-138A-4E0B-8140-BC8FC93AC327}" dt="2022-06-10T04:18:33.327" v="4" actId="20577"/>
      <pc:docMkLst>
        <pc:docMk/>
      </pc:docMkLst>
      <pc:sldChg chg="modSp">
        <pc:chgData name="Trần Nguyễn Quỳnh Anh" userId="S::19521217@ms.uit.edu.vn::b3eefab0-8a31-4f20-95bf-37f1cf951066" providerId="AD" clId="Web-{89AA487D-138A-4E0B-8140-BC8FC93AC327}" dt="2022-06-10T04:18:33.327" v="4" actId="20577"/>
        <pc:sldMkLst>
          <pc:docMk/>
          <pc:sldMk cId="0" sldId="256"/>
        </pc:sldMkLst>
        <pc:spChg chg="mod">
          <ac:chgData name="Trần Nguyễn Quỳnh Anh" userId="S::19521217@ms.uit.edu.vn::b3eefab0-8a31-4f20-95bf-37f1cf951066" providerId="AD" clId="Web-{89AA487D-138A-4E0B-8140-BC8FC93AC327}" dt="2022-06-10T04:18:33.327" v="4" actId="20577"/>
          <ac:spMkLst>
            <pc:docMk/>
            <pc:sldMk cId="0" sldId="256"/>
            <ac:spMk id="1327" creationId="{00000000-0000-0000-0000-000000000000}"/>
          </ac:spMkLst>
        </pc:spChg>
      </pc:sldChg>
    </pc:docChg>
  </pc:docChgLst>
  <pc:docChgLst>
    <pc:chgData name="Trần Nguyễn Quỳnh Anh" userId="S::19521217@ms.uit.edu.vn::b3eefab0-8a31-4f20-95bf-37f1cf951066" providerId="AD" clId="Web-{5DE21F49-0811-4FD0-9F63-401599208026}"/>
    <pc:docChg chg="modSld">
      <pc:chgData name="Trần Nguyễn Quỳnh Anh" userId="S::19521217@ms.uit.edu.vn::b3eefab0-8a31-4f20-95bf-37f1cf951066" providerId="AD" clId="Web-{5DE21F49-0811-4FD0-9F63-401599208026}" dt="2022-06-20T07:39:22.030" v="167" actId="1076"/>
      <pc:docMkLst>
        <pc:docMk/>
      </pc:docMkLst>
      <pc:sldChg chg="addSp modSp">
        <pc:chgData name="Trần Nguyễn Quỳnh Anh" userId="S::19521217@ms.uit.edu.vn::b3eefab0-8a31-4f20-95bf-37f1cf951066" providerId="AD" clId="Web-{5DE21F49-0811-4FD0-9F63-401599208026}" dt="2022-06-20T07:39:22.030" v="167" actId="1076"/>
        <pc:sldMkLst>
          <pc:docMk/>
          <pc:sldMk cId="980217746" sldId="395"/>
        </pc:sldMkLst>
        <pc:spChg chg="add mod">
          <ac:chgData name="Trần Nguyễn Quỳnh Anh" userId="S::19521217@ms.uit.edu.vn::b3eefab0-8a31-4f20-95bf-37f1cf951066" providerId="AD" clId="Web-{5DE21F49-0811-4FD0-9F63-401599208026}" dt="2022-06-20T07:38:47.137" v="160" actId="20577"/>
          <ac:spMkLst>
            <pc:docMk/>
            <pc:sldMk cId="980217746" sldId="395"/>
            <ac:spMk id="2" creationId="{802D25AF-F02C-2C45-7A1F-EC9AD8025B9E}"/>
          </ac:spMkLst>
        </pc:spChg>
        <pc:spChg chg="add">
          <ac:chgData name="Trần Nguyễn Quỳnh Anh" userId="S::19521217@ms.uit.edu.vn::b3eefab0-8a31-4f20-95bf-37f1cf951066" providerId="AD" clId="Web-{5DE21F49-0811-4FD0-9F63-401599208026}" dt="2022-06-20T07:38:31.637" v="152"/>
          <ac:spMkLst>
            <pc:docMk/>
            <pc:sldMk cId="980217746" sldId="395"/>
            <ac:spMk id="4" creationId="{0293ED37-382D-8EC5-3FE5-82FE45331EE6}"/>
          </ac:spMkLst>
        </pc:spChg>
        <pc:spChg chg="add mod">
          <ac:chgData name="Trần Nguyễn Quỳnh Anh" userId="S::19521217@ms.uit.edu.vn::b3eefab0-8a31-4f20-95bf-37f1cf951066" providerId="AD" clId="Web-{5DE21F49-0811-4FD0-9F63-401599208026}" dt="2022-06-20T07:39:03.325" v="163" actId="1076"/>
          <ac:spMkLst>
            <pc:docMk/>
            <pc:sldMk cId="980217746" sldId="395"/>
            <ac:spMk id="5" creationId="{63317198-1DB4-8DBF-FCA7-75B02E6DE326}"/>
          </ac:spMkLst>
        </pc:spChg>
        <pc:spChg chg="add mod">
          <ac:chgData name="Trần Nguyễn Quỳnh Anh" userId="S::19521217@ms.uit.edu.vn::b3eefab0-8a31-4f20-95bf-37f1cf951066" providerId="AD" clId="Web-{5DE21F49-0811-4FD0-9F63-401599208026}" dt="2022-06-20T07:39:14.357" v="166" actId="20577"/>
          <ac:spMkLst>
            <pc:docMk/>
            <pc:sldMk cId="980217746" sldId="395"/>
            <ac:spMk id="6" creationId="{0B858A85-17A9-7853-6629-414A60AAB1ED}"/>
          </ac:spMkLst>
        </pc:spChg>
        <pc:spChg chg="mod">
          <ac:chgData name="Trần Nguyễn Quỳnh Anh" userId="S::19521217@ms.uit.edu.vn::b3eefab0-8a31-4f20-95bf-37f1cf951066" providerId="AD" clId="Web-{5DE21F49-0811-4FD0-9F63-401599208026}" dt="2022-06-20T07:39:22.030" v="167" actId="1076"/>
          <ac:spMkLst>
            <pc:docMk/>
            <pc:sldMk cId="980217746" sldId="395"/>
            <ac:spMk id="13" creationId="{504617FB-0D39-4123-86E9-933CAF5FC7BF}"/>
          </ac:spMkLst>
        </pc:spChg>
      </pc:sldChg>
      <pc:sldChg chg="modSp">
        <pc:chgData name="Trần Nguyễn Quỳnh Anh" userId="S::19521217@ms.uit.edu.vn::b3eefab0-8a31-4f20-95bf-37f1cf951066" providerId="AD" clId="Web-{5DE21F49-0811-4FD0-9F63-401599208026}" dt="2022-06-20T05:45:07.370" v="134" actId="1076"/>
        <pc:sldMkLst>
          <pc:docMk/>
          <pc:sldMk cId="3474511123" sldId="397"/>
        </pc:sldMkLst>
        <pc:spChg chg="mod">
          <ac:chgData name="Trần Nguyễn Quỳnh Anh" userId="S::19521217@ms.uit.edu.vn::b3eefab0-8a31-4f20-95bf-37f1cf951066" providerId="AD" clId="Web-{5DE21F49-0811-4FD0-9F63-401599208026}" dt="2022-06-20T05:44:54.214" v="131" actId="14100"/>
          <ac:spMkLst>
            <pc:docMk/>
            <pc:sldMk cId="3474511123" sldId="397"/>
            <ac:spMk id="5" creationId="{13E65105-F13F-BFED-CBF9-8A94112687C5}"/>
          </ac:spMkLst>
        </pc:spChg>
        <pc:picChg chg="mod">
          <ac:chgData name="Trần Nguyễn Quỳnh Anh" userId="S::19521217@ms.uit.edu.vn::b3eefab0-8a31-4f20-95bf-37f1cf951066" providerId="AD" clId="Web-{5DE21F49-0811-4FD0-9F63-401599208026}" dt="2022-06-20T05:45:07.370" v="134" actId="1076"/>
          <ac:picMkLst>
            <pc:docMk/>
            <pc:sldMk cId="3474511123" sldId="397"/>
            <ac:picMk id="10" creationId="{06A2E2E2-24F9-C99F-6B5C-2F408C9C68B4}"/>
          </ac:picMkLst>
        </pc:picChg>
      </pc:sldChg>
      <pc:sldChg chg="modSp">
        <pc:chgData name="Trần Nguyễn Quỳnh Anh" userId="S::19521217@ms.uit.edu.vn::b3eefab0-8a31-4f20-95bf-37f1cf951066" providerId="AD" clId="Web-{5DE21F49-0811-4FD0-9F63-401599208026}" dt="2022-06-20T05:47:01.717" v="144" actId="1076"/>
        <pc:sldMkLst>
          <pc:docMk/>
          <pc:sldMk cId="492435674" sldId="400"/>
        </pc:sldMkLst>
        <pc:picChg chg="mod">
          <ac:chgData name="Trần Nguyễn Quỳnh Anh" userId="S::19521217@ms.uit.edu.vn::b3eefab0-8a31-4f20-95bf-37f1cf951066" providerId="AD" clId="Web-{5DE21F49-0811-4FD0-9F63-401599208026}" dt="2022-06-20T05:47:01.717" v="144" actId="1076"/>
          <ac:picMkLst>
            <pc:docMk/>
            <pc:sldMk cId="492435674" sldId="400"/>
            <ac:picMk id="2" creationId="{919342BF-08C1-A6C3-F8D1-DD873307A743}"/>
          </ac:picMkLst>
        </pc:picChg>
      </pc:sldChg>
      <pc:sldChg chg="modSp">
        <pc:chgData name="Trần Nguyễn Quỳnh Anh" userId="S::19521217@ms.uit.edu.vn::b3eefab0-8a31-4f20-95bf-37f1cf951066" providerId="AD" clId="Web-{5DE21F49-0811-4FD0-9F63-401599208026}" dt="2022-06-20T05:43:34.883" v="130" actId="14100"/>
        <pc:sldMkLst>
          <pc:docMk/>
          <pc:sldMk cId="94116231" sldId="408"/>
        </pc:sldMkLst>
        <pc:spChg chg="mod">
          <ac:chgData name="Trần Nguyễn Quỳnh Anh" userId="S::19521217@ms.uit.edu.vn::b3eefab0-8a31-4f20-95bf-37f1cf951066" providerId="AD" clId="Web-{5DE21F49-0811-4FD0-9F63-401599208026}" dt="2022-06-20T05:43:34.883" v="130" actId="14100"/>
          <ac:spMkLst>
            <pc:docMk/>
            <pc:sldMk cId="94116231" sldId="408"/>
            <ac:spMk id="5" creationId="{A8645966-41BB-F98D-C98F-E829FA8BF2BB}"/>
          </ac:spMkLst>
        </pc:spChg>
      </pc:sldChg>
      <pc:sldChg chg="modSp">
        <pc:chgData name="Trần Nguyễn Quỳnh Anh" userId="S::19521217@ms.uit.edu.vn::b3eefab0-8a31-4f20-95bf-37f1cf951066" providerId="AD" clId="Web-{5DE21F49-0811-4FD0-9F63-401599208026}" dt="2022-06-20T05:32:25.722" v="126" actId="1076"/>
        <pc:sldMkLst>
          <pc:docMk/>
          <pc:sldMk cId="3564017949" sldId="421"/>
        </pc:sldMkLst>
        <pc:spChg chg="mod">
          <ac:chgData name="Trần Nguyễn Quỳnh Anh" userId="S::19521217@ms.uit.edu.vn::b3eefab0-8a31-4f20-95bf-37f1cf951066" providerId="AD" clId="Web-{5DE21F49-0811-4FD0-9F63-401599208026}" dt="2022-06-20T05:32:25.722" v="126" actId="1076"/>
          <ac:spMkLst>
            <pc:docMk/>
            <pc:sldMk cId="3564017949" sldId="421"/>
            <ac:spMk id="5" creationId="{13E65105-F13F-BFED-CBF9-8A94112687C5}"/>
          </ac:spMkLst>
        </pc:spChg>
      </pc:sldChg>
      <pc:sldChg chg="modSp">
        <pc:chgData name="Trần Nguyễn Quỳnh Anh" userId="S::19521217@ms.uit.edu.vn::b3eefab0-8a31-4f20-95bf-37f1cf951066" providerId="AD" clId="Web-{5DE21F49-0811-4FD0-9F63-401599208026}" dt="2022-06-20T05:45:58.637" v="141" actId="14100"/>
        <pc:sldMkLst>
          <pc:docMk/>
          <pc:sldMk cId="3909222659" sldId="422"/>
        </pc:sldMkLst>
        <pc:spChg chg="mod">
          <ac:chgData name="Trần Nguyễn Quỳnh Anh" userId="S::19521217@ms.uit.edu.vn::b3eefab0-8a31-4f20-95bf-37f1cf951066" providerId="AD" clId="Web-{5DE21F49-0811-4FD0-9F63-401599208026}" dt="2022-06-20T05:45:58.637" v="141" actId="14100"/>
          <ac:spMkLst>
            <pc:docMk/>
            <pc:sldMk cId="3909222659" sldId="422"/>
            <ac:spMk id="3" creationId="{2C1BF2FB-596B-49C5-9AF8-7058C5194C49}"/>
          </ac:spMkLst>
        </pc:spChg>
      </pc:sldChg>
      <pc:sldChg chg="modSp">
        <pc:chgData name="Trần Nguyễn Quỳnh Anh" userId="S::19521217@ms.uit.edu.vn::b3eefab0-8a31-4f20-95bf-37f1cf951066" providerId="AD" clId="Web-{5DE21F49-0811-4FD0-9F63-401599208026}" dt="2022-06-20T05:29:55.843" v="21" actId="1076"/>
        <pc:sldMkLst>
          <pc:docMk/>
          <pc:sldMk cId="3746934191" sldId="429"/>
        </pc:sldMkLst>
        <pc:picChg chg="mod">
          <ac:chgData name="Trần Nguyễn Quỳnh Anh" userId="S::19521217@ms.uit.edu.vn::b3eefab0-8a31-4f20-95bf-37f1cf951066" providerId="AD" clId="Web-{5DE21F49-0811-4FD0-9F63-401599208026}" dt="2022-06-20T05:29:55.843" v="21" actId="1076"/>
          <ac:picMkLst>
            <pc:docMk/>
            <pc:sldMk cId="3746934191" sldId="429"/>
            <ac:picMk id="2" creationId="{4EA7527E-1AC9-E2F0-C53E-64BC3E4E58F2}"/>
          </ac:picMkLst>
        </pc:picChg>
      </pc:sldChg>
    </pc:docChg>
  </pc:docChgLst>
  <pc:docChgLst>
    <pc:chgData name="Trần Nguyễn Quỳnh Anh" userId="S::19521217@ms.uit.edu.vn::b3eefab0-8a31-4f20-95bf-37f1cf951066" providerId="AD" clId="Web-{D096FA92-213E-403F-B49B-695AB173B3DF}"/>
    <pc:docChg chg="addSld delSld modSld sldOrd">
      <pc:chgData name="Trần Nguyễn Quỳnh Anh" userId="S::19521217@ms.uit.edu.vn::b3eefab0-8a31-4f20-95bf-37f1cf951066" providerId="AD" clId="Web-{D096FA92-213E-403F-B49B-695AB173B3DF}" dt="2022-06-19T06:34:12.338" v="55"/>
      <pc:docMkLst>
        <pc:docMk/>
      </pc:docMkLst>
      <pc:sldChg chg="modSp add replId">
        <pc:chgData name="Trần Nguyễn Quỳnh Anh" userId="S::19521217@ms.uit.edu.vn::b3eefab0-8a31-4f20-95bf-37f1cf951066" providerId="AD" clId="Web-{D096FA92-213E-403F-B49B-695AB173B3DF}" dt="2022-06-19T06:23:52.662" v="3" actId="20577"/>
        <pc:sldMkLst>
          <pc:docMk/>
          <pc:sldMk cId="610897283" sldId="396"/>
        </pc:sldMkLst>
        <pc:spChg chg="mod">
          <ac:chgData name="Trần Nguyễn Quỳnh Anh" userId="S::19521217@ms.uit.edu.vn::b3eefab0-8a31-4f20-95bf-37f1cf951066" providerId="AD" clId="Web-{D096FA92-213E-403F-B49B-695AB173B3DF}" dt="2022-06-19T06:23:52.662" v="3" actId="20577"/>
          <ac:spMkLst>
            <pc:docMk/>
            <pc:sldMk cId="610897283" sldId="396"/>
            <ac:spMk id="1395" creationId="{00000000-0000-0000-0000-000000000000}"/>
          </ac:spMkLst>
        </pc:spChg>
      </pc:sldChg>
      <pc:sldChg chg="addSp delSp modSp add ord replId">
        <pc:chgData name="Trần Nguyễn Quỳnh Anh" userId="S::19521217@ms.uit.edu.vn::b3eefab0-8a31-4f20-95bf-37f1cf951066" providerId="AD" clId="Web-{D096FA92-213E-403F-B49B-695AB173B3DF}" dt="2022-06-19T06:28:05.629" v="36" actId="1076"/>
        <pc:sldMkLst>
          <pc:docMk/>
          <pc:sldMk cId="3474511123" sldId="397"/>
        </pc:sldMkLst>
        <pc:spChg chg="add del mod">
          <ac:chgData name="Trần Nguyễn Quỳnh Anh" userId="S::19521217@ms.uit.edu.vn::b3eefab0-8a31-4f20-95bf-37f1cf951066" providerId="AD" clId="Web-{D096FA92-213E-403F-B49B-695AB173B3DF}" dt="2022-06-19T06:27:45.785" v="29"/>
          <ac:spMkLst>
            <pc:docMk/>
            <pc:sldMk cId="3474511123" sldId="397"/>
            <ac:spMk id="3" creationId="{31D9AF6F-D3A6-BDFF-EFFF-66EA929A7186}"/>
          </ac:spMkLst>
        </pc:spChg>
        <pc:spChg chg="add mod">
          <ac:chgData name="Trần Nguyễn Quỳnh Anh" userId="S::19521217@ms.uit.edu.vn::b3eefab0-8a31-4f20-95bf-37f1cf951066" providerId="AD" clId="Web-{D096FA92-213E-403F-B49B-695AB173B3DF}" dt="2022-06-19T06:28:05.629" v="36" actId="1076"/>
          <ac:spMkLst>
            <pc:docMk/>
            <pc:sldMk cId="3474511123" sldId="397"/>
            <ac:spMk id="5" creationId="{13E65105-F13F-BFED-CBF9-8A94112687C5}"/>
          </ac:spMkLst>
        </pc:spChg>
        <pc:spChg chg="add del">
          <ac:chgData name="Trần Nguyễn Quỳnh Anh" userId="S::19521217@ms.uit.edu.vn::b3eefab0-8a31-4f20-95bf-37f1cf951066" providerId="AD" clId="Web-{D096FA92-213E-403F-B49B-695AB173B3DF}" dt="2022-06-19T06:26:16.404" v="13"/>
          <ac:spMkLst>
            <pc:docMk/>
            <pc:sldMk cId="3474511123" sldId="397"/>
            <ac:spMk id="7" creationId="{3F486B6D-FDF8-6BEC-2216-EA0C0F6B196E}"/>
          </ac:spMkLst>
        </pc:spChg>
        <pc:spChg chg="add del mod">
          <ac:chgData name="Trần Nguyễn Quỳnh Anh" userId="S::19521217@ms.uit.edu.vn::b3eefab0-8a31-4f20-95bf-37f1cf951066" providerId="AD" clId="Web-{D096FA92-213E-403F-B49B-695AB173B3DF}" dt="2022-06-19T06:26:25.249" v="15"/>
          <ac:spMkLst>
            <pc:docMk/>
            <pc:sldMk cId="3474511123" sldId="397"/>
            <ac:spMk id="9" creationId="{E510162E-0E67-3E1D-D0F5-E73ABB613E6E}"/>
          </ac:spMkLst>
        </pc:spChg>
        <pc:spChg chg="mod">
          <ac:chgData name="Trần Nguyễn Quỳnh Anh" userId="S::19521217@ms.uit.edu.vn::b3eefab0-8a31-4f20-95bf-37f1cf951066" providerId="AD" clId="Web-{D096FA92-213E-403F-B49B-695AB173B3DF}" dt="2022-06-19T06:25:47.809" v="5" actId="20577"/>
          <ac:spMkLst>
            <pc:docMk/>
            <pc:sldMk cId="3474511123" sldId="397"/>
            <ac:spMk id="1563" creationId="{00000000-0000-0000-0000-000000000000}"/>
          </ac:spMkLst>
        </pc:spChg>
        <pc:spChg chg="del mod">
          <ac:chgData name="Trần Nguyễn Quỳnh Anh" userId="S::19521217@ms.uit.edu.vn::b3eefab0-8a31-4f20-95bf-37f1cf951066" providerId="AD" clId="Web-{D096FA92-213E-403F-B49B-695AB173B3DF}" dt="2022-06-19T06:26:21.592" v="14"/>
          <ac:spMkLst>
            <pc:docMk/>
            <pc:sldMk cId="3474511123" sldId="397"/>
            <ac:spMk id="1564" creationId="{00000000-0000-0000-0000-000000000000}"/>
          </ac:spMkLst>
        </pc:spChg>
        <pc:picChg chg="add mod">
          <ac:chgData name="Trần Nguyễn Quỳnh Anh" userId="S::19521217@ms.uit.edu.vn::b3eefab0-8a31-4f20-95bf-37f1cf951066" providerId="AD" clId="Web-{D096FA92-213E-403F-B49B-695AB173B3DF}" dt="2022-06-19T06:27:51.972" v="32" actId="1076"/>
          <ac:picMkLst>
            <pc:docMk/>
            <pc:sldMk cId="3474511123" sldId="397"/>
            <ac:picMk id="10" creationId="{06A2E2E2-24F9-C99F-6B5C-2F408C9C68B4}"/>
          </ac:picMkLst>
        </pc:picChg>
      </pc:sldChg>
      <pc:sldChg chg="addSp delSp modSp add replId">
        <pc:chgData name="Trần Nguyễn Quỳnh Anh" userId="S::19521217@ms.uit.edu.vn::b3eefab0-8a31-4f20-95bf-37f1cf951066" providerId="AD" clId="Web-{D096FA92-213E-403F-B49B-695AB173B3DF}" dt="2022-06-19T06:34:12.338" v="55"/>
        <pc:sldMkLst>
          <pc:docMk/>
          <pc:sldMk cId="492435674" sldId="400"/>
        </pc:sldMkLst>
        <pc:picChg chg="add del mod">
          <ac:chgData name="Trần Nguyễn Quỳnh Anh" userId="S::19521217@ms.uit.edu.vn::b3eefab0-8a31-4f20-95bf-37f1cf951066" providerId="AD" clId="Web-{D096FA92-213E-403F-B49B-695AB173B3DF}" dt="2022-06-19T06:33:15.960" v="44"/>
          <ac:picMkLst>
            <pc:docMk/>
            <pc:sldMk cId="492435674" sldId="400"/>
            <ac:picMk id="2" creationId="{3EA9DB4B-D6C4-57C3-CF03-F4D61B821873}"/>
          </ac:picMkLst>
        </pc:picChg>
        <pc:picChg chg="add del mod">
          <ac:chgData name="Trần Nguyễn Quỳnh Anh" userId="S::19521217@ms.uit.edu.vn::b3eefab0-8a31-4f20-95bf-37f1cf951066" providerId="AD" clId="Web-{D096FA92-213E-403F-B49B-695AB173B3DF}" dt="2022-06-19T06:33:35.649" v="50"/>
          <ac:picMkLst>
            <pc:docMk/>
            <pc:sldMk cId="492435674" sldId="400"/>
            <ac:picMk id="3" creationId="{F49D38D3-EDD8-8ABD-FA3C-D7C34095F951}"/>
          </ac:picMkLst>
        </pc:picChg>
        <pc:picChg chg="add del mod">
          <ac:chgData name="Trần Nguyễn Quỳnh Anh" userId="S::19521217@ms.uit.edu.vn::b3eefab0-8a31-4f20-95bf-37f1cf951066" providerId="AD" clId="Web-{D096FA92-213E-403F-B49B-695AB173B3DF}" dt="2022-06-19T06:34:12.338" v="55"/>
          <ac:picMkLst>
            <pc:docMk/>
            <pc:sldMk cId="492435674" sldId="400"/>
            <ac:picMk id="4" creationId="{1F14D6D6-3840-AF76-B100-8B9C0C812A1B}"/>
          </ac:picMkLst>
        </pc:picChg>
        <pc:picChg chg="del">
          <ac:chgData name="Trần Nguyễn Quỳnh Anh" userId="S::19521217@ms.uit.edu.vn::b3eefab0-8a31-4f20-95bf-37f1cf951066" providerId="AD" clId="Web-{D096FA92-213E-403F-B49B-695AB173B3DF}" dt="2022-06-19T06:32:54.427" v="38"/>
          <ac:picMkLst>
            <pc:docMk/>
            <pc:sldMk cId="492435674" sldId="400"/>
            <ac:picMk id="10" creationId="{06A2E2E2-24F9-C99F-6B5C-2F408C9C68B4}"/>
          </ac:picMkLst>
        </pc:picChg>
      </pc:sldChg>
      <pc:sldChg chg="add del replId">
        <pc:chgData name="Trần Nguyễn Quỳnh Anh" userId="S::19521217@ms.uit.edu.vn::b3eefab0-8a31-4f20-95bf-37f1cf951066" providerId="AD" clId="Web-{D096FA92-213E-403F-B49B-695AB173B3DF}" dt="2022-06-19T06:32:59.506" v="40"/>
        <pc:sldMkLst>
          <pc:docMk/>
          <pc:sldMk cId="2740868729" sldId="401"/>
        </pc:sldMkLst>
      </pc:sldChg>
    </pc:docChg>
  </pc:docChgLst>
  <pc:docChgLst>
    <pc:chgData name="Nguyễn Tấn Tú" userId="S::19522454@ms.uit.edu.vn::91e2e8c1-faa8-474e-a4e8-20da2a34a804" providerId="AD" clId="Web-{52BFCB95-F87F-424E-9BB1-33AB64491DD9}"/>
    <pc:docChg chg="modSld">
      <pc:chgData name="Nguyễn Tấn Tú" userId="S::19522454@ms.uit.edu.vn::91e2e8c1-faa8-474e-a4e8-20da2a34a804" providerId="AD" clId="Web-{52BFCB95-F87F-424E-9BB1-33AB64491DD9}" dt="2022-06-19T17:19:49.319" v="216" actId="20577"/>
      <pc:docMkLst>
        <pc:docMk/>
      </pc:docMkLst>
      <pc:sldChg chg="modSp">
        <pc:chgData name="Nguyễn Tấn Tú" userId="S::19522454@ms.uit.edu.vn::91e2e8c1-faa8-474e-a4e8-20da2a34a804" providerId="AD" clId="Web-{52BFCB95-F87F-424E-9BB1-33AB64491DD9}" dt="2022-06-19T17:18:52.692" v="191" actId="20577"/>
        <pc:sldMkLst>
          <pc:docMk/>
          <pc:sldMk cId="0" sldId="256"/>
        </pc:sldMkLst>
        <pc:spChg chg="mod">
          <ac:chgData name="Nguyễn Tấn Tú" userId="S::19522454@ms.uit.edu.vn::91e2e8c1-faa8-474e-a4e8-20da2a34a804" providerId="AD" clId="Web-{52BFCB95-F87F-424E-9BB1-33AB64491DD9}" dt="2022-06-19T17:18:52.692" v="191" actId="20577"/>
          <ac:spMkLst>
            <pc:docMk/>
            <pc:sldMk cId="0" sldId="256"/>
            <ac:spMk id="1326" creationId="{00000000-0000-0000-0000-000000000000}"/>
          </ac:spMkLst>
        </pc:spChg>
      </pc:sldChg>
      <pc:sldChg chg="modSp">
        <pc:chgData name="Nguyễn Tấn Tú" userId="S::19522454@ms.uit.edu.vn::91e2e8c1-faa8-474e-a4e8-20da2a34a804" providerId="AD" clId="Web-{52BFCB95-F87F-424E-9BB1-33AB64491DD9}" dt="2022-06-19T17:16:58.298" v="161" actId="20577"/>
        <pc:sldMkLst>
          <pc:docMk/>
          <pc:sldMk cId="302344128" sldId="399"/>
        </pc:sldMkLst>
        <pc:spChg chg="mod">
          <ac:chgData name="Nguyễn Tấn Tú" userId="S::19522454@ms.uit.edu.vn::91e2e8c1-faa8-474e-a4e8-20da2a34a804" providerId="AD" clId="Web-{52BFCB95-F87F-424E-9BB1-33AB64491DD9}" dt="2022-06-19T17:16:58.298" v="161" actId="20577"/>
          <ac:spMkLst>
            <pc:docMk/>
            <pc:sldMk cId="302344128" sldId="399"/>
            <ac:spMk id="3" creationId="{54017355-21FE-4828-AA6D-A5B33EF0A84F}"/>
          </ac:spMkLst>
        </pc:spChg>
      </pc:sldChg>
      <pc:sldChg chg="addSp delSp modSp">
        <pc:chgData name="Nguyễn Tấn Tú" userId="S::19522454@ms.uit.edu.vn::91e2e8c1-faa8-474e-a4e8-20da2a34a804" providerId="AD" clId="Web-{52BFCB95-F87F-424E-9BB1-33AB64491DD9}" dt="2022-06-19T17:00:05.108" v="38"/>
        <pc:sldMkLst>
          <pc:docMk/>
          <pc:sldMk cId="4169494753" sldId="416"/>
        </pc:sldMkLst>
        <pc:picChg chg="add del mod">
          <ac:chgData name="Nguyễn Tấn Tú" userId="S::19522454@ms.uit.edu.vn::91e2e8c1-faa8-474e-a4e8-20da2a34a804" providerId="AD" clId="Web-{52BFCB95-F87F-424E-9BB1-33AB64491DD9}" dt="2022-06-19T17:00:01.983" v="37"/>
          <ac:picMkLst>
            <pc:docMk/>
            <pc:sldMk cId="4169494753" sldId="416"/>
            <ac:picMk id="2" creationId="{B8CCFAED-8B1D-BC8E-BBEE-C3F87951B713}"/>
          </ac:picMkLst>
        </pc:picChg>
        <pc:picChg chg="add del">
          <ac:chgData name="Nguyễn Tấn Tú" userId="S::19522454@ms.uit.edu.vn::91e2e8c1-faa8-474e-a4e8-20da2a34a804" providerId="AD" clId="Web-{52BFCB95-F87F-424E-9BB1-33AB64491DD9}" dt="2022-06-19T17:00:05.108" v="38"/>
          <ac:picMkLst>
            <pc:docMk/>
            <pc:sldMk cId="4169494753" sldId="416"/>
            <ac:picMk id="3" creationId="{C87A69EC-2EFB-E59E-2405-A68A69025F6F}"/>
          </ac:picMkLst>
        </pc:picChg>
      </pc:sldChg>
      <pc:sldChg chg="modSp">
        <pc:chgData name="Nguyễn Tấn Tú" userId="S::19522454@ms.uit.edu.vn::91e2e8c1-faa8-474e-a4e8-20da2a34a804" providerId="AD" clId="Web-{52BFCB95-F87F-424E-9BB1-33AB64491DD9}" dt="2022-06-19T17:19:49.319" v="216" actId="20577"/>
        <pc:sldMkLst>
          <pc:docMk/>
          <pc:sldMk cId="3909222659" sldId="422"/>
        </pc:sldMkLst>
        <pc:spChg chg="mod">
          <ac:chgData name="Nguyễn Tấn Tú" userId="S::19522454@ms.uit.edu.vn::91e2e8c1-faa8-474e-a4e8-20da2a34a804" providerId="AD" clId="Web-{52BFCB95-F87F-424E-9BB1-33AB64491DD9}" dt="2022-06-19T17:19:49.319" v="216" actId="20577"/>
          <ac:spMkLst>
            <pc:docMk/>
            <pc:sldMk cId="3909222659" sldId="422"/>
            <ac:spMk id="3" creationId="{2C1BF2FB-596B-49C5-9AF8-7058C5194C49}"/>
          </ac:spMkLst>
        </pc:spChg>
      </pc:sldChg>
      <pc:sldChg chg="modSp">
        <pc:chgData name="Nguyễn Tấn Tú" userId="S::19522454@ms.uit.edu.vn::91e2e8c1-faa8-474e-a4e8-20da2a34a804" providerId="AD" clId="Web-{52BFCB95-F87F-424E-9BB1-33AB64491DD9}" dt="2022-06-19T17:09:18.424" v="110"/>
        <pc:sldMkLst>
          <pc:docMk/>
          <pc:sldMk cId="2661184970" sldId="424"/>
        </pc:sldMkLst>
        <pc:graphicFrameChg chg="mod modGraphic">
          <ac:chgData name="Nguyễn Tấn Tú" userId="S::19522454@ms.uit.edu.vn::91e2e8c1-faa8-474e-a4e8-20da2a34a804" providerId="AD" clId="Web-{52BFCB95-F87F-424E-9BB1-33AB64491DD9}" dt="2022-06-19T17:09:18.424" v="110"/>
          <ac:graphicFrameMkLst>
            <pc:docMk/>
            <pc:sldMk cId="2661184970" sldId="424"/>
            <ac:graphicFrameMk id="18" creationId="{7FF2CD43-FF76-5393-FE1F-870319FF5FAF}"/>
          </ac:graphicFrameMkLst>
        </pc:graphicFrameChg>
      </pc:sldChg>
      <pc:sldChg chg="modSp">
        <pc:chgData name="Nguyễn Tấn Tú" userId="S::19522454@ms.uit.edu.vn::91e2e8c1-faa8-474e-a4e8-20da2a34a804" providerId="AD" clId="Web-{52BFCB95-F87F-424E-9BB1-33AB64491DD9}" dt="2022-06-19T17:12:45.618" v="117" actId="14100"/>
        <pc:sldMkLst>
          <pc:docMk/>
          <pc:sldMk cId="1073692315" sldId="426"/>
        </pc:sldMkLst>
        <pc:spChg chg="mod">
          <ac:chgData name="Nguyễn Tấn Tú" userId="S::19522454@ms.uit.edu.vn::91e2e8c1-faa8-474e-a4e8-20da2a34a804" providerId="AD" clId="Web-{52BFCB95-F87F-424E-9BB1-33AB64491DD9}" dt="2022-06-19T17:12:45.618" v="117" actId="14100"/>
          <ac:spMkLst>
            <pc:docMk/>
            <pc:sldMk cId="1073692315" sldId="426"/>
            <ac:spMk id="3" creationId="{9B57DAA2-3A11-4879-A298-E19F9E937827}"/>
          </ac:spMkLst>
        </pc:spChg>
      </pc:sldChg>
      <pc:sldChg chg="modSp">
        <pc:chgData name="Nguyễn Tấn Tú" userId="S::19522454@ms.uit.edu.vn::91e2e8c1-faa8-474e-a4e8-20da2a34a804" providerId="AD" clId="Web-{52BFCB95-F87F-424E-9BB1-33AB64491DD9}" dt="2022-06-19T17:15:19.498" v="145" actId="1076"/>
        <pc:sldMkLst>
          <pc:docMk/>
          <pc:sldMk cId="3932927861" sldId="427"/>
        </pc:sldMkLst>
        <pc:spChg chg="mod">
          <ac:chgData name="Nguyễn Tấn Tú" userId="S::19522454@ms.uit.edu.vn::91e2e8c1-faa8-474e-a4e8-20da2a34a804" providerId="AD" clId="Web-{52BFCB95-F87F-424E-9BB1-33AB64491DD9}" dt="2022-06-19T17:15:19.498" v="145" actId="1076"/>
          <ac:spMkLst>
            <pc:docMk/>
            <pc:sldMk cId="3932927861" sldId="427"/>
            <ac:spMk id="1367" creationId="{00000000-0000-0000-0000-000000000000}"/>
          </ac:spMkLst>
        </pc:spChg>
        <pc:picChg chg="mod">
          <ac:chgData name="Nguyễn Tấn Tú" userId="S::19522454@ms.uit.edu.vn::91e2e8c1-faa8-474e-a4e8-20da2a34a804" providerId="AD" clId="Web-{52BFCB95-F87F-424E-9BB1-33AB64491DD9}" dt="2022-06-19T17:13:48.260" v="118" actId="1076"/>
          <ac:picMkLst>
            <pc:docMk/>
            <pc:sldMk cId="3932927861" sldId="427"/>
            <ac:picMk id="2" creationId="{7A5D2625-6921-3D40-98A3-BF51F45B2584}"/>
          </ac:picMkLst>
        </pc:picChg>
      </pc:sldChg>
      <pc:sldChg chg="addSp delSp modSp">
        <pc:chgData name="Nguyễn Tấn Tú" userId="S::19522454@ms.uit.edu.vn::91e2e8c1-faa8-474e-a4e8-20da2a34a804" providerId="AD" clId="Web-{52BFCB95-F87F-424E-9BB1-33AB64491DD9}" dt="2022-06-19T17:15:50.561" v="153" actId="20577"/>
        <pc:sldMkLst>
          <pc:docMk/>
          <pc:sldMk cId="1534313084" sldId="428"/>
        </pc:sldMkLst>
        <pc:spChg chg="add del mod">
          <ac:chgData name="Nguyễn Tấn Tú" userId="S::19522454@ms.uit.edu.vn::91e2e8c1-faa8-474e-a4e8-20da2a34a804" providerId="AD" clId="Web-{52BFCB95-F87F-424E-9BB1-33AB64491DD9}" dt="2022-06-19T17:15:46.639" v="151"/>
          <ac:spMkLst>
            <pc:docMk/>
            <pc:sldMk cId="1534313084" sldId="428"/>
            <ac:spMk id="2" creationId="{9D94D599-69DB-D2BE-3364-E9868643DA96}"/>
          </ac:spMkLst>
        </pc:spChg>
        <pc:spChg chg="add mod">
          <ac:chgData name="Nguyễn Tấn Tú" userId="S::19522454@ms.uit.edu.vn::91e2e8c1-faa8-474e-a4e8-20da2a34a804" providerId="AD" clId="Web-{52BFCB95-F87F-424E-9BB1-33AB64491DD9}" dt="2022-06-19T17:15:50.561" v="153" actId="20577"/>
          <ac:spMkLst>
            <pc:docMk/>
            <pc:sldMk cId="1534313084" sldId="428"/>
            <ac:spMk id="5" creationId="{AAFAFE47-160C-1C5C-A03F-2E1F5ED1C41C}"/>
          </ac:spMkLst>
        </pc:spChg>
        <pc:spChg chg="del mod">
          <ac:chgData name="Nguyễn Tấn Tú" userId="S::19522454@ms.uit.edu.vn::91e2e8c1-faa8-474e-a4e8-20da2a34a804" providerId="AD" clId="Web-{52BFCB95-F87F-424E-9BB1-33AB64491DD9}" dt="2022-06-19T17:15:37.420" v="147"/>
          <ac:spMkLst>
            <pc:docMk/>
            <pc:sldMk cId="1534313084" sldId="428"/>
            <ac:spMk id="1367" creationId="{00000000-0000-0000-0000-000000000000}"/>
          </ac:spMkLst>
        </pc:spChg>
      </pc:sldChg>
      <pc:sldChg chg="addSp delSp modSp">
        <pc:chgData name="Nguyễn Tấn Tú" userId="S::19522454@ms.uit.edu.vn::91e2e8c1-faa8-474e-a4e8-20da2a34a804" providerId="AD" clId="Web-{52BFCB95-F87F-424E-9BB1-33AB64491DD9}" dt="2022-06-19T17:16:04.108" v="158" actId="1076"/>
        <pc:sldMkLst>
          <pc:docMk/>
          <pc:sldMk cId="3746934191" sldId="429"/>
        </pc:sldMkLst>
        <pc:spChg chg="add mod">
          <ac:chgData name="Nguyễn Tấn Tú" userId="S::19522454@ms.uit.edu.vn::91e2e8c1-faa8-474e-a4e8-20da2a34a804" providerId="AD" clId="Web-{52BFCB95-F87F-424E-9BB1-33AB64491DD9}" dt="2022-06-19T17:16:04.108" v="158" actId="1076"/>
          <ac:spMkLst>
            <pc:docMk/>
            <pc:sldMk cId="3746934191" sldId="429"/>
            <ac:spMk id="4" creationId="{CC17183F-F76F-FF24-FB76-29E3B7E5B2E8}"/>
          </ac:spMkLst>
        </pc:spChg>
        <pc:spChg chg="del">
          <ac:chgData name="Nguyễn Tấn Tú" userId="S::19522454@ms.uit.edu.vn::91e2e8c1-faa8-474e-a4e8-20da2a34a804" providerId="AD" clId="Web-{52BFCB95-F87F-424E-9BB1-33AB64491DD9}" dt="2022-06-19T17:15:57.296" v="154"/>
          <ac:spMkLst>
            <pc:docMk/>
            <pc:sldMk cId="3746934191" sldId="429"/>
            <ac:spMk id="136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771c90ba04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771c90ba04_0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029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771c90ba04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771c90ba04_0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96962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771c90ba04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771c90ba04_0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013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771c90ba04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771c90ba04_0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14335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771c90ba04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771c90ba04_0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28965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771c90ba04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771c90ba04_0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74733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771c90ba04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771c90ba04_0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56536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771c90ba04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771c90ba04_0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37328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8553265ba2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" name="Google Shape;1561;g8553265ba2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20856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8553265ba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" name="Google Shape;1393;g8553265ba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0532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8553265ba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" name="Google Shape;1393;g8553265ba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0022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8553265ba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" name="Google Shape;1393;g8553265ba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220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8553265ba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" name="Google Shape;1393;g8553265ba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2625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8553265ba2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" name="Google Shape;1561;g8553265ba2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737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8553265ba2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" name="Google Shape;1561;g8553265ba2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9511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8553265ba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" name="Google Shape;1393;g8553265ba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196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771c90ba04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771c90ba04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38563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771c90ba04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771c90ba04_0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6048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6722930" y="3458671"/>
            <a:ext cx="3392937" cy="2090858"/>
            <a:chOff x="238125" y="556225"/>
            <a:chExt cx="7113075" cy="4383350"/>
          </a:xfrm>
        </p:grpSpPr>
        <p:sp>
          <p:nvSpPr>
            <p:cNvPr id="10" name="Google Shape;10;p2"/>
            <p:cNvSpPr/>
            <p:nvPr/>
          </p:nvSpPr>
          <p:spPr>
            <a:xfrm>
              <a:off x="1034775" y="556225"/>
              <a:ext cx="1537500" cy="840525"/>
            </a:xfrm>
            <a:custGeom>
              <a:avLst/>
              <a:gdLst/>
              <a:ahLst/>
              <a:cxnLst/>
              <a:rect l="l" t="t" r="r" b="b"/>
              <a:pathLst>
                <a:path w="61500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62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1206825" y="899225"/>
              <a:ext cx="1193400" cy="668475"/>
            </a:xfrm>
            <a:custGeom>
              <a:avLst/>
              <a:gdLst/>
              <a:ahLst/>
              <a:cxnLst/>
              <a:rect l="l" t="t" r="r" b="b"/>
              <a:pathLst>
                <a:path w="47736" h="26739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8" y="26739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377775" y="1241125"/>
              <a:ext cx="851500" cy="498625"/>
            </a:xfrm>
            <a:custGeom>
              <a:avLst/>
              <a:gdLst/>
              <a:ahLst/>
              <a:cxnLst/>
              <a:rect l="l" t="t" r="r" b="b"/>
              <a:pathLst>
                <a:path w="34060" h="19945" extrusionOk="0">
                  <a:moveTo>
                    <a:pt x="17052" y="0"/>
                  </a:moveTo>
                  <a:lnTo>
                    <a:pt x="1" y="17008"/>
                  </a:lnTo>
                  <a:lnTo>
                    <a:pt x="2981" y="19945"/>
                  </a:lnTo>
                  <a:lnTo>
                    <a:pt x="17052" y="5918"/>
                  </a:lnTo>
                  <a:lnTo>
                    <a:pt x="31122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549825" y="1584125"/>
              <a:ext cx="507400" cy="327675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628125" y="556225"/>
              <a:ext cx="1537475" cy="840525"/>
            </a:xfrm>
            <a:custGeom>
              <a:avLst/>
              <a:gdLst/>
              <a:ahLst/>
              <a:cxnLst/>
              <a:rect l="l" t="t" r="r" b="b"/>
              <a:pathLst>
                <a:path w="61499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800175" y="899225"/>
              <a:ext cx="1193400" cy="668475"/>
            </a:xfrm>
            <a:custGeom>
              <a:avLst/>
              <a:gdLst/>
              <a:ahLst/>
              <a:cxnLst/>
              <a:rect l="l" t="t" r="r" b="b"/>
              <a:pathLst>
                <a:path w="47736" h="26739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7" y="26739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971125" y="1241125"/>
              <a:ext cx="851500" cy="498625"/>
            </a:xfrm>
            <a:custGeom>
              <a:avLst/>
              <a:gdLst/>
              <a:ahLst/>
              <a:cxnLst/>
              <a:rect l="l" t="t" r="r" b="b"/>
              <a:pathLst>
                <a:path w="34060" h="19945" extrusionOk="0">
                  <a:moveTo>
                    <a:pt x="17052" y="0"/>
                  </a:moveTo>
                  <a:lnTo>
                    <a:pt x="1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143175" y="1584125"/>
              <a:ext cx="507400" cy="327675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221475" y="556225"/>
              <a:ext cx="1536375" cy="840525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2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392425" y="899225"/>
              <a:ext cx="1194475" cy="668475"/>
            </a:xfrm>
            <a:custGeom>
              <a:avLst/>
              <a:gdLst/>
              <a:ahLst/>
              <a:cxnLst/>
              <a:rect l="l" t="t" r="r" b="b"/>
              <a:pathLst>
                <a:path w="47779" h="26739" extrusionOk="0">
                  <a:moveTo>
                    <a:pt x="23934" y="0"/>
                  </a:moveTo>
                  <a:lnTo>
                    <a:pt x="0" y="23802"/>
                  </a:lnTo>
                  <a:lnTo>
                    <a:pt x="2981" y="26739"/>
                  </a:lnTo>
                  <a:lnTo>
                    <a:pt x="23934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564475" y="1241125"/>
              <a:ext cx="851475" cy="498625"/>
            </a:xfrm>
            <a:custGeom>
              <a:avLst/>
              <a:gdLst/>
              <a:ahLst/>
              <a:cxnLst/>
              <a:rect l="l" t="t" r="r" b="b"/>
              <a:pathLst>
                <a:path w="34059" h="19945" extrusionOk="0">
                  <a:moveTo>
                    <a:pt x="17052" y="0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736525" y="1584125"/>
              <a:ext cx="507400" cy="327675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814825" y="556225"/>
              <a:ext cx="1536375" cy="840525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1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1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985775" y="899225"/>
              <a:ext cx="1194475" cy="668475"/>
            </a:xfrm>
            <a:custGeom>
              <a:avLst/>
              <a:gdLst/>
              <a:ahLst/>
              <a:cxnLst/>
              <a:rect l="l" t="t" r="r" b="b"/>
              <a:pathLst>
                <a:path w="47779" h="26739" extrusionOk="0">
                  <a:moveTo>
                    <a:pt x="23933" y="0"/>
                  </a:moveTo>
                  <a:lnTo>
                    <a:pt x="0" y="23802"/>
                  </a:lnTo>
                  <a:lnTo>
                    <a:pt x="2937" y="26739"/>
                  </a:lnTo>
                  <a:lnTo>
                    <a:pt x="23933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157825" y="1241125"/>
              <a:ext cx="850375" cy="498625"/>
            </a:xfrm>
            <a:custGeom>
              <a:avLst/>
              <a:gdLst/>
              <a:ahLst/>
              <a:cxnLst/>
              <a:rect l="l" t="t" r="r" b="b"/>
              <a:pathLst>
                <a:path w="34015" h="19945" extrusionOk="0">
                  <a:moveTo>
                    <a:pt x="17051" y="0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1" y="5918"/>
                  </a:lnTo>
                  <a:lnTo>
                    <a:pt x="31078" y="19945"/>
                  </a:lnTo>
                  <a:lnTo>
                    <a:pt x="34015" y="17008"/>
                  </a:lnTo>
                  <a:lnTo>
                    <a:pt x="17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329850" y="1584125"/>
              <a:ext cx="507400" cy="327675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26"/>
                  </a:lnTo>
                  <a:lnTo>
                    <a:pt x="2938" y="13106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38125" y="1565500"/>
              <a:ext cx="1537475" cy="840525"/>
            </a:xfrm>
            <a:custGeom>
              <a:avLst/>
              <a:gdLst/>
              <a:ahLst/>
              <a:cxnLst/>
              <a:rect l="l" t="t" r="r" b="b"/>
              <a:pathLst>
                <a:path w="61499" h="33621" extrusionOk="0">
                  <a:moveTo>
                    <a:pt x="30771" y="0"/>
                  </a:moveTo>
                  <a:lnTo>
                    <a:pt x="0" y="30683"/>
                  </a:lnTo>
                  <a:lnTo>
                    <a:pt x="2937" y="33620"/>
                  </a:lnTo>
                  <a:lnTo>
                    <a:pt x="30771" y="5874"/>
                  </a:lnTo>
                  <a:lnTo>
                    <a:pt x="58561" y="33620"/>
                  </a:lnTo>
                  <a:lnTo>
                    <a:pt x="61498" y="30683"/>
                  </a:lnTo>
                  <a:lnTo>
                    <a:pt x="307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10150" y="1908475"/>
              <a:ext cx="1193400" cy="668500"/>
            </a:xfrm>
            <a:custGeom>
              <a:avLst/>
              <a:gdLst/>
              <a:ahLst/>
              <a:cxnLst/>
              <a:rect l="l" t="t" r="r" b="b"/>
              <a:pathLst>
                <a:path w="47736" h="26740" extrusionOk="0">
                  <a:moveTo>
                    <a:pt x="23890" y="1"/>
                  </a:moveTo>
                  <a:lnTo>
                    <a:pt x="1" y="23802"/>
                  </a:lnTo>
                  <a:lnTo>
                    <a:pt x="2938" y="26739"/>
                  </a:lnTo>
                  <a:lnTo>
                    <a:pt x="23890" y="5875"/>
                  </a:lnTo>
                  <a:lnTo>
                    <a:pt x="44799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81100" y="2250375"/>
              <a:ext cx="851500" cy="498650"/>
            </a:xfrm>
            <a:custGeom>
              <a:avLst/>
              <a:gdLst/>
              <a:ahLst/>
              <a:cxnLst/>
              <a:rect l="l" t="t" r="r" b="b"/>
              <a:pathLst>
                <a:path w="34060" h="19946" extrusionOk="0">
                  <a:moveTo>
                    <a:pt x="17052" y="1"/>
                  </a:moveTo>
                  <a:lnTo>
                    <a:pt x="1" y="17008"/>
                  </a:lnTo>
                  <a:lnTo>
                    <a:pt x="2982" y="19945"/>
                  </a:lnTo>
                  <a:lnTo>
                    <a:pt x="17052" y="5918"/>
                  </a:lnTo>
                  <a:lnTo>
                    <a:pt x="31123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53150" y="2593375"/>
              <a:ext cx="507400" cy="327675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1" y="10170"/>
                  </a:lnTo>
                  <a:lnTo>
                    <a:pt x="2938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831450" y="1565500"/>
              <a:ext cx="1537500" cy="840525"/>
            </a:xfrm>
            <a:custGeom>
              <a:avLst/>
              <a:gdLst/>
              <a:ahLst/>
              <a:cxnLst/>
              <a:rect l="l" t="t" r="r" b="b"/>
              <a:pathLst>
                <a:path w="61500" h="33621" extrusionOk="0">
                  <a:moveTo>
                    <a:pt x="30772" y="0"/>
                  </a:moveTo>
                  <a:lnTo>
                    <a:pt x="1" y="30683"/>
                  </a:lnTo>
                  <a:lnTo>
                    <a:pt x="2938" y="33620"/>
                  </a:lnTo>
                  <a:lnTo>
                    <a:pt x="30772" y="5874"/>
                  </a:lnTo>
                  <a:lnTo>
                    <a:pt x="58562" y="33620"/>
                  </a:lnTo>
                  <a:lnTo>
                    <a:pt x="61499" y="30683"/>
                  </a:lnTo>
                  <a:lnTo>
                    <a:pt x="307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003500" y="1908475"/>
              <a:ext cx="1193400" cy="668500"/>
            </a:xfrm>
            <a:custGeom>
              <a:avLst/>
              <a:gdLst/>
              <a:ahLst/>
              <a:cxnLst/>
              <a:rect l="l" t="t" r="r" b="b"/>
              <a:pathLst>
                <a:path w="47736" h="26740" extrusionOk="0">
                  <a:moveTo>
                    <a:pt x="23890" y="1"/>
                  </a:moveTo>
                  <a:lnTo>
                    <a:pt x="1" y="23802"/>
                  </a:lnTo>
                  <a:lnTo>
                    <a:pt x="2937" y="26739"/>
                  </a:lnTo>
                  <a:lnTo>
                    <a:pt x="23890" y="5875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174450" y="2250375"/>
              <a:ext cx="851500" cy="498650"/>
            </a:xfrm>
            <a:custGeom>
              <a:avLst/>
              <a:gdLst/>
              <a:ahLst/>
              <a:cxnLst/>
              <a:rect l="l" t="t" r="r" b="b"/>
              <a:pathLst>
                <a:path w="34060" h="19946" extrusionOk="0">
                  <a:moveTo>
                    <a:pt x="17052" y="1"/>
                  </a:moveTo>
                  <a:lnTo>
                    <a:pt x="1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122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346500" y="2593375"/>
              <a:ext cx="507400" cy="327675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424800" y="1565500"/>
              <a:ext cx="1536375" cy="840525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2" y="0"/>
                  </a:moveTo>
                  <a:lnTo>
                    <a:pt x="1" y="30683"/>
                  </a:lnTo>
                  <a:lnTo>
                    <a:pt x="2937" y="33620"/>
                  </a:lnTo>
                  <a:lnTo>
                    <a:pt x="30772" y="5874"/>
                  </a:lnTo>
                  <a:lnTo>
                    <a:pt x="58518" y="33620"/>
                  </a:lnTo>
                  <a:lnTo>
                    <a:pt x="61455" y="30683"/>
                  </a:lnTo>
                  <a:lnTo>
                    <a:pt x="307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596850" y="1908475"/>
              <a:ext cx="1193375" cy="668500"/>
            </a:xfrm>
            <a:custGeom>
              <a:avLst/>
              <a:gdLst/>
              <a:ahLst/>
              <a:cxnLst/>
              <a:rect l="l" t="t" r="r" b="b"/>
              <a:pathLst>
                <a:path w="47735" h="26740" extrusionOk="0">
                  <a:moveTo>
                    <a:pt x="23890" y="1"/>
                  </a:moveTo>
                  <a:lnTo>
                    <a:pt x="0" y="23802"/>
                  </a:lnTo>
                  <a:lnTo>
                    <a:pt x="2937" y="26739"/>
                  </a:lnTo>
                  <a:lnTo>
                    <a:pt x="23890" y="5875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767800" y="2250375"/>
              <a:ext cx="851475" cy="498650"/>
            </a:xfrm>
            <a:custGeom>
              <a:avLst/>
              <a:gdLst/>
              <a:ahLst/>
              <a:cxnLst/>
              <a:rect l="l" t="t" r="r" b="b"/>
              <a:pathLst>
                <a:path w="34059" h="19946" extrusionOk="0">
                  <a:moveTo>
                    <a:pt x="17052" y="1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939850" y="2593375"/>
              <a:ext cx="507400" cy="327675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018150" y="1565500"/>
              <a:ext cx="1536375" cy="840525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1" y="0"/>
                  </a:moveTo>
                  <a:lnTo>
                    <a:pt x="0" y="30683"/>
                  </a:lnTo>
                  <a:lnTo>
                    <a:pt x="2937" y="33620"/>
                  </a:lnTo>
                  <a:lnTo>
                    <a:pt x="30771" y="5874"/>
                  </a:lnTo>
                  <a:lnTo>
                    <a:pt x="58518" y="33620"/>
                  </a:lnTo>
                  <a:lnTo>
                    <a:pt x="61455" y="30683"/>
                  </a:lnTo>
                  <a:lnTo>
                    <a:pt x="307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189100" y="1908475"/>
              <a:ext cx="1194475" cy="668500"/>
            </a:xfrm>
            <a:custGeom>
              <a:avLst/>
              <a:gdLst/>
              <a:ahLst/>
              <a:cxnLst/>
              <a:rect l="l" t="t" r="r" b="b"/>
              <a:pathLst>
                <a:path w="47779" h="26740" extrusionOk="0">
                  <a:moveTo>
                    <a:pt x="23933" y="1"/>
                  </a:moveTo>
                  <a:lnTo>
                    <a:pt x="0" y="23802"/>
                  </a:lnTo>
                  <a:lnTo>
                    <a:pt x="2981" y="26739"/>
                  </a:lnTo>
                  <a:lnTo>
                    <a:pt x="23933" y="5875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361150" y="2250375"/>
              <a:ext cx="850375" cy="498650"/>
            </a:xfrm>
            <a:custGeom>
              <a:avLst/>
              <a:gdLst/>
              <a:ahLst/>
              <a:cxnLst/>
              <a:rect l="l" t="t" r="r" b="b"/>
              <a:pathLst>
                <a:path w="34015" h="19946" extrusionOk="0">
                  <a:moveTo>
                    <a:pt x="17051" y="1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1" y="5918"/>
                  </a:lnTo>
                  <a:lnTo>
                    <a:pt x="31078" y="19945"/>
                  </a:lnTo>
                  <a:lnTo>
                    <a:pt x="34015" y="17008"/>
                  </a:lnTo>
                  <a:lnTo>
                    <a:pt x="170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533200" y="2593375"/>
              <a:ext cx="507375" cy="327675"/>
            </a:xfrm>
            <a:custGeom>
              <a:avLst/>
              <a:gdLst/>
              <a:ahLst/>
              <a:cxnLst/>
              <a:rect l="l" t="t" r="r" b="b"/>
              <a:pathLst>
                <a:path w="20295" h="13107" extrusionOk="0">
                  <a:moveTo>
                    <a:pt x="10169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69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034775" y="2574750"/>
              <a:ext cx="1537500" cy="840525"/>
            </a:xfrm>
            <a:custGeom>
              <a:avLst/>
              <a:gdLst/>
              <a:ahLst/>
              <a:cxnLst/>
              <a:rect l="l" t="t" r="r" b="b"/>
              <a:pathLst>
                <a:path w="61500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62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206825" y="2917750"/>
              <a:ext cx="1193400" cy="669575"/>
            </a:xfrm>
            <a:custGeom>
              <a:avLst/>
              <a:gdLst/>
              <a:ahLst/>
              <a:cxnLst/>
              <a:rect l="l" t="t" r="r" b="b"/>
              <a:pathLst>
                <a:path w="47736" h="26783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8" y="26782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377775" y="3260750"/>
              <a:ext cx="851500" cy="497525"/>
            </a:xfrm>
            <a:custGeom>
              <a:avLst/>
              <a:gdLst/>
              <a:ahLst/>
              <a:cxnLst/>
              <a:rect l="l" t="t" r="r" b="b"/>
              <a:pathLst>
                <a:path w="34060" h="19901" extrusionOk="0">
                  <a:moveTo>
                    <a:pt x="17052" y="0"/>
                  </a:moveTo>
                  <a:lnTo>
                    <a:pt x="1" y="16964"/>
                  </a:lnTo>
                  <a:lnTo>
                    <a:pt x="2981" y="19900"/>
                  </a:lnTo>
                  <a:lnTo>
                    <a:pt x="17052" y="5874"/>
                  </a:lnTo>
                  <a:lnTo>
                    <a:pt x="31122" y="19900"/>
                  </a:lnTo>
                  <a:lnTo>
                    <a:pt x="34059" y="16964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549825" y="3602650"/>
              <a:ext cx="507400" cy="327675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69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9" y="13062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628125" y="2574750"/>
              <a:ext cx="1537475" cy="840525"/>
            </a:xfrm>
            <a:custGeom>
              <a:avLst/>
              <a:gdLst/>
              <a:ahLst/>
              <a:cxnLst/>
              <a:rect l="l" t="t" r="r" b="b"/>
              <a:pathLst>
                <a:path w="61499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800175" y="2917750"/>
              <a:ext cx="1193400" cy="669575"/>
            </a:xfrm>
            <a:custGeom>
              <a:avLst/>
              <a:gdLst/>
              <a:ahLst/>
              <a:cxnLst/>
              <a:rect l="l" t="t" r="r" b="b"/>
              <a:pathLst>
                <a:path w="47736" h="26783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7" y="26782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971125" y="3260750"/>
              <a:ext cx="851500" cy="497525"/>
            </a:xfrm>
            <a:custGeom>
              <a:avLst/>
              <a:gdLst/>
              <a:ahLst/>
              <a:cxnLst/>
              <a:rect l="l" t="t" r="r" b="b"/>
              <a:pathLst>
                <a:path w="34060" h="19901" extrusionOk="0">
                  <a:moveTo>
                    <a:pt x="17052" y="0"/>
                  </a:moveTo>
                  <a:lnTo>
                    <a:pt x="1" y="16964"/>
                  </a:lnTo>
                  <a:lnTo>
                    <a:pt x="2937" y="19900"/>
                  </a:lnTo>
                  <a:lnTo>
                    <a:pt x="17052" y="5874"/>
                  </a:lnTo>
                  <a:lnTo>
                    <a:pt x="31078" y="19900"/>
                  </a:lnTo>
                  <a:lnTo>
                    <a:pt x="34059" y="16964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143175" y="3602650"/>
              <a:ext cx="507400" cy="327675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69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2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221475" y="2574750"/>
              <a:ext cx="1536375" cy="840525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2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392425" y="2917750"/>
              <a:ext cx="1194475" cy="669575"/>
            </a:xfrm>
            <a:custGeom>
              <a:avLst/>
              <a:gdLst/>
              <a:ahLst/>
              <a:cxnLst/>
              <a:rect l="l" t="t" r="r" b="b"/>
              <a:pathLst>
                <a:path w="47779" h="26783" extrusionOk="0">
                  <a:moveTo>
                    <a:pt x="23934" y="0"/>
                  </a:moveTo>
                  <a:lnTo>
                    <a:pt x="0" y="23802"/>
                  </a:lnTo>
                  <a:lnTo>
                    <a:pt x="2981" y="26782"/>
                  </a:lnTo>
                  <a:lnTo>
                    <a:pt x="23934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564475" y="3260750"/>
              <a:ext cx="851475" cy="497525"/>
            </a:xfrm>
            <a:custGeom>
              <a:avLst/>
              <a:gdLst/>
              <a:ahLst/>
              <a:cxnLst/>
              <a:rect l="l" t="t" r="r" b="b"/>
              <a:pathLst>
                <a:path w="34059" h="19901" extrusionOk="0">
                  <a:moveTo>
                    <a:pt x="17052" y="0"/>
                  </a:moveTo>
                  <a:lnTo>
                    <a:pt x="0" y="16964"/>
                  </a:lnTo>
                  <a:lnTo>
                    <a:pt x="2937" y="19900"/>
                  </a:lnTo>
                  <a:lnTo>
                    <a:pt x="17052" y="5874"/>
                  </a:lnTo>
                  <a:lnTo>
                    <a:pt x="31078" y="19900"/>
                  </a:lnTo>
                  <a:lnTo>
                    <a:pt x="34059" y="16964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736525" y="3602650"/>
              <a:ext cx="507400" cy="327675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69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2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5814825" y="2574750"/>
              <a:ext cx="1536375" cy="840525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1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1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985775" y="2917750"/>
              <a:ext cx="1194475" cy="669575"/>
            </a:xfrm>
            <a:custGeom>
              <a:avLst/>
              <a:gdLst/>
              <a:ahLst/>
              <a:cxnLst/>
              <a:rect l="l" t="t" r="r" b="b"/>
              <a:pathLst>
                <a:path w="47779" h="26783" extrusionOk="0">
                  <a:moveTo>
                    <a:pt x="23933" y="0"/>
                  </a:moveTo>
                  <a:lnTo>
                    <a:pt x="0" y="23802"/>
                  </a:lnTo>
                  <a:lnTo>
                    <a:pt x="2937" y="26782"/>
                  </a:lnTo>
                  <a:lnTo>
                    <a:pt x="23933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157825" y="3260750"/>
              <a:ext cx="850375" cy="497525"/>
            </a:xfrm>
            <a:custGeom>
              <a:avLst/>
              <a:gdLst/>
              <a:ahLst/>
              <a:cxnLst/>
              <a:rect l="l" t="t" r="r" b="b"/>
              <a:pathLst>
                <a:path w="34015" h="19901" extrusionOk="0">
                  <a:moveTo>
                    <a:pt x="17051" y="0"/>
                  </a:moveTo>
                  <a:lnTo>
                    <a:pt x="0" y="16964"/>
                  </a:lnTo>
                  <a:lnTo>
                    <a:pt x="2937" y="19900"/>
                  </a:lnTo>
                  <a:lnTo>
                    <a:pt x="17051" y="5874"/>
                  </a:lnTo>
                  <a:lnTo>
                    <a:pt x="31078" y="19900"/>
                  </a:lnTo>
                  <a:lnTo>
                    <a:pt x="34015" y="16964"/>
                  </a:lnTo>
                  <a:lnTo>
                    <a:pt x="17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329850" y="3602650"/>
              <a:ext cx="507400" cy="327675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69"/>
                  </a:lnTo>
                  <a:lnTo>
                    <a:pt x="2938" y="13106"/>
                  </a:lnTo>
                  <a:lnTo>
                    <a:pt x="10170" y="5874"/>
                  </a:lnTo>
                  <a:lnTo>
                    <a:pt x="17359" y="13062"/>
                  </a:lnTo>
                  <a:lnTo>
                    <a:pt x="20296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38125" y="3584000"/>
              <a:ext cx="1537475" cy="840550"/>
            </a:xfrm>
            <a:custGeom>
              <a:avLst/>
              <a:gdLst/>
              <a:ahLst/>
              <a:cxnLst/>
              <a:rect l="l" t="t" r="r" b="b"/>
              <a:pathLst>
                <a:path w="61499" h="33622" extrusionOk="0">
                  <a:moveTo>
                    <a:pt x="30771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1" y="5875"/>
                  </a:lnTo>
                  <a:lnTo>
                    <a:pt x="58561" y="33621"/>
                  </a:lnTo>
                  <a:lnTo>
                    <a:pt x="61498" y="30684"/>
                  </a:lnTo>
                  <a:lnTo>
                    <a:pt x="307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10150" y="3927000"/>
              <a:ext cx="1193400" cy="669575"/>
            </a:xfrm>
            <a:custGeom>
              <a:avLst/>
              <a:gdLst/>
              <a:ahLst/>
              <a:cxnLst/>
              <a:rect l="l" t="t" r="r" b="b"/>
              <a:pathLst>
                <a:path w="47736" h="26783" extrusionOk="0">
                  <a:moveTo>
                    <a:pt x="23890" y="1"/>
                  </a:moveTo>
                  <a:lnTo>
                    <a:pt x="1" y="23802"/>
                  </a:lnTo>
                  <a:lnTo>
                    <a:pt x="2938" y="26783"/>
                  </a:lnTo>
                  <a:lnTo>
                    <a:pt x="23890" y="5874"/>
                  </a:lnTo>
                  <a:lnTo>
                    <a:pt x="44799" y="26783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81100" y="4270000"/>
              <a:ext cx="851500" cy="497525"/>
            </a:xfrm>
            <a:custGeom>
              <a:avLst/>
              <a:gdLst/>
              <a:ahLst/>
              <a:cxnLst/>
              <a:rect l="l" t="t" r="r" b="b"/>
              <a:pathLst>
                <a:path w="34060" h="19901" extrusionOk="0">
                  <a:moveTo>
                    <a:pt x="17052" y="1"/>
                  </a:moveTo>
                  <a:lnTo>
                    <a:pt x="1" y="16964"/>
                  </a:lnTo>
                  <a:lnTo>
                    <a:pt x="2982" y="19901"/>
                  </a:lnTo>
                  <a:lnTo>
                    <a:pt x="17052" y="5874"/>
                  </a:lnTo>
                  <a:lnTo>
                    <a:pt x="31123" y="19901"/>
                  </a:lnTo>
                  <a:lnTo>
                    <a:pt x="34059" y="16964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753150" y="4611900"/>
              <a:ext cx="507400" cy="327675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1" y="10170"/>
                  </a:lnTo>
                  <a:lnTo>
                    <a:pt x="2938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831450" y="3584000"/>
              <a:ext cx="1537500" cy="840550"/>
            </a:xfrm>
            <a:custGeom>
              <a:avLst/>
              <a:gdLst/>
              <a:ahLst/>
              <a:cxnLst/>
              <a:rect l="l" t="t" r="r" b="b"/>
              <a:pathLst>
                <a:path w="61500" h="33622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5"/>
                  </a:lnTo>
                  <a:lnTo>
                    <a:pt x="58562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003500" y="3927000"/>
              <a:ext cx="1193400" cy="669575"/>
            </a:xfrm>
            <a:custGeom>
              <a:avLst/>
              <a:gdLst/>
              <a:ahLst/>
              <a:cxnLst/>
              <a:rect l="l" t="t" r="r" b="b"/>
              <a:pathLst>
                <a:path w="47736" h="26783" extrusionOk="0">
                  <a:moveTo>
                    <a:pt x="23890" y="1"/>
                  </a:moveTo>
                  <a:lnTo>
                    <a:pt x="1" y="23802"/>
                  </a:lnTo>
                  <a:lnTo>
                    <a:pt x="2937" y="26783"/>
                  </a:lnTo>
                  <a:lnTo>
                    <a:pt x="23890" y="5874"/>
                  </a:lnTo>
                  <a:lnTo>
                    <a:pt x="44798" y="26783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174450" y="4270000"/>
              <a:ext cx="851500" cy="497525"/>
            </a:xfrm>
            <a:custGeom>
              <a:avLst/>
              <a:gdLst/>
              <a:ahLst/>
              <a:cxnLst/>
              <a:rect l="l" t="t" r="r" b="b"/>
              <a:pathLst>
                <a:path w="34060" h="19901" extrusionOk="0">
                  <a:moveTo>
                    <a:pt x="17052" y="1"/>
                  </a:moveTo>
                  <a:lnTo>
                    <a:pt x="1" y="16964"/>
                  </a:lnTo>
                  <a:lnTo>
                    <a:pt x="2937" y="19901"/>
                  </a:lnTo>
                  <a:lnTo>
                    <a:pt x="17052" y="5874"/>
                  </a:lnTo>
                  <a:lnTo>
                    <a:pt x="31122" y="19901"/>
                  </a:lnTo>
                  <a:lnTo>
                    <a:pt x="34059" y="16964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346500" y="4611900"/>
              <a:ext cx="507400" cy="327675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424800" y="3584000"/>
              <a:ext cx="1536375" cy="840550"/>
            </a:xfrm>
            <a:custGeom>
              <a:avLst/>
              <a:gdLst/>
              <a:ahLst/>
              <a:cxnLst/>
              <a:rect l="l" t="t" r="r" b="b"/>
              <a:pathLst>
                <a:path w="61455" h="33622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7" y="33621"/>
                  </a:lnTo>
                  <a:lnTo>
                    <a:pt x="30772" y="5875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596850" y="3927000"/>
              <a:ext cx="1193375" cy="669575"/>
            </a:xfrm>
            <a:custGeom>
              <a:avLst/>
              <a:gdLst/>
              <a:ahLst/>
              <a:cxnLst/>
              <a:rect l="l" t="t" r="r" b="b"/>
              <a:pathLst>
                <a:path w="47735" h="26783" extrusionOk="0">
                  <a:moveTo>
                    <a:pt x="23890" y="1"/>
                  </a:moveTo>
                  <a:lnTo>
                    <a:pt x="0" y="23802"/>
                  </a:lnTo>
                  <a:lnTo>
                    <a:pt x="2937" y="26783"/>
                  </a:lnTo>
                  <a:lnTo>
                    <a:pt x="23890" y="5874"/>
                  </a:lnTo>
                  <a:lnTo>
                    <a:pt x="44798" y="26783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767800" y="4270000"/>
              <a:ext cx="851475" cy="497525"/>
            </a:xfrm>
            <a:custGeom>
              <a:avLst/>
              <a:gdLst/>
              <a:ahLst/>
              <a:cxnLst/>
              <a:rect l="l" t="t" r="r" b="b"/>
              <a:pathLst>
                <a:path w="34059" h="19901" extrusionOk="0">
                  <a:moveTo>
                    <a:pt x="17052" y="1"/>
                  </a:moveTo>
                  <a:lnTo>
                    <a:pt x="0" y="16964"/>
                  </a:lnTo>
                  <a:lnTo>
                    <a:pt x="2937" y="19901"/>
                  </a:lnTo>
                  <a:lnTo>
                    <a:pt x="17052" y="5874"/>
                  </a:lnTo>
                  <a:lnTo>
                    <a:pt x="31078" y="19901"/>
                  </a:lnTo>
                  <a:lnTo>
                    <a:pt x="34059" y="16964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939850" y="4611900"/>
              <a:ext cx="507400" cy="327675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5018150" y="3584000"/>
              <a:ext cx="1536375" cy="840550"/>
            </a:xfrm>
            <a:custGeom>
              <a:avLst/>
              <a:gdLst/>
              <a:ahLst/>
              <a:cxnLst/>
              <a:rect l="l" t="t" r="r" b="b"/>
              <a:pathLst>
                <a:path w="61455" h="33622" extrusionOk="0">
                  <a:moveTo>
                    <a:pt x="30771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1" y="5875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5189100" y="3927000"/>
              <a:ext cx="1194475" cy="669575"/>
            </a:xfrm>
            <a:custGeom>
              <a:avLst/>
              <a:gdLst/>
              <a:ahLst/>
              <a:cxnLst/>
              <a:rect l="l" t="t" r="r" b="b"/>
              <a:pathLst>
                <a:path w="47779" h="26783" extrusionOk="0">
                  <a:moveTo>
                    <a:pt x="23933" y="1"/>
                  </a:moveTo>
                  <a:lnTo>
                    <a:pt x="0" y="23802"/>
                  </a:lnTo>
                  <a:lnTo>
                    <a:pt x="2981" y="26783"/>
                  </a:lnTo>
                  <a:lnTo>
                    <a:pt x="23933" y="5874"/>
                  </a:lnTo>
                  <a:lnTo>
                    <a:pt x="44842" y="26783"/>
                  </a:lnTo>
                  <a:lnTo>
                    <a:pt x="47779" y="23802"/>
                  </a:lnTo>
                  <a:lnTo>
                    <a:pt x="239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5361150" y="4270000"/>
              <a:ext cx="850375" cy="497525"/>
            </a:xfrm>
            <a:custGeom>
              <a:avLst/>
              <a:gdLst/>
              <a:ahLst/>
              <a:cxnLst/>
              <a:rect l="l" t="t" r="r" b="b"/>
              <a:pathLst>
                <a:path w="34015" h="19901" extrusionOk="0">
                  <a:moveTo>
                    <a:pt x="17051" y="1"/>
                  </a:moveTo>
                  <a:lnTo>
                    <a:pt x="0" y="16964"/>
                  </a:lnTo>
                  <a:lnTo>
                    <a:pt x="2937" y="19901"/>
                  </a:lnTo>
                  <a:lnTo>
                    <a:pt x="17051" y="5874"/>
                  </a:lnTo>
                  <a:lnTo>
                    <a:pt x="31078" y="19901"/>
                  </a:lnTo>
                  <a:lnTo>
                    <a:pt x="34015" y="16964"/>
                  </a:lnTo>
                  <a:lnTo>
                    <a:pt x="170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5533200" y="4611900"/>
              <a:ext cx="507375" cy="327675"/>
            </a:xfrm>
            <a:custGeom>
              <a:avLst/>
              <a:gdLst/>
              <a:ahLst/>
              <a:cxnLst/>
              <a:rect l="l" t="t" r="r" b="b"/>
              <a:pathLst>
                <a:path w="20295" h="13107" extrusionOk="0">
                  <a:moveTo>
                    <a:pt x="10169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69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 rot="10800000">
            <a:off x="-971867" y="-406029"/>
            <a:ext cx="3392937" cy="2090858"/>
            <a:chOff x="238125" y="556225"/>
            <a:chExt cx="7113075" cy="4383350"/>
          </a:xfrm>
        </p:grpSpPr>
        <p:sp>
          <p:nvSpPr>
            <p:cNvPr id="75" name="Google Shape;75;p2"/>
            <p:cNvSpPr/>
            <p:nvPr/>
          </p:nvSpPr>
          <p:spPr>
            <a:xfrm>
              <a:off x="1034775" y="556225"/>
              <a:ext cx="1537500" cy="840525"/>
            </a:xfrm>
            <a:custGeom>
              <a:avLst/>
              <a:gdLst/>
              <a:ahLst/>
              <a:cxnLst/>
              <a:rect l="l" t="t" r="r" b="b"/>
              <a:pathLst>
                <a:path w="61500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62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206825" y="899225"/>
              <a:ext cx="1193400" cy="668475"/>
            </a:xfrm>
            <a:custGeom>
              <a:avLst/>
              <a:gdLst/>
              <a:ahLst/>
              <a:cxnLst/>
              <a:rect l="l" t="t" r="r" b="b"/>
              <a:pathLst>
                <a:path w="47736" h="26739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8" y="26739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377775" y="1241125"/>
              <a:ext cx="851500" cy="498625"/>
            </a:xfrm>
            <a:custGeom>
              <a:avLst/>
              <a:gdLst/>
              <a:ahLst/>
              <a:cxnLst/>
              <a:rect l="l" t="t" r="r" b="b"/>
              <a:pathLst>
                <a:path w="34060" h="19945" extrusionOk="0">
                  <a:moveTo>
                    <a:pt x="17052" y="0"/>
                  </a:moveTo>
                  <a:lnTo>
                    <a:pt x="1" y="17008"/>
                  </a:lnTo>
                  <a:lnTo>
                    <a:pt x="2981" y="19945"/>
                  </a:lnTo>
                  <a:lnTo>
                    <a:pt x="17052" y="5918"/>
                  </a:lnTo>
                  <a:lnTo>
                    <a:pt x="31122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549825" y="1584125"/>
              <a:ext cx="507400" cy="327675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2628125" y="556225"/>
              <a:ext cx="1537475" cy="840525"/>
            </a:xfrm>
            <a:custGeom>
              <a:avLst/>
              <a:gdLst/>
              <a:ahLst/>
              <a:cxnLst/>
              <a:rect l="l" t="t" r="r" b="b"/>
              <a:pathLst>
                <a:path w="61499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800175" y="899225"/>
              <a:ext cx="1193400" cy="668475"/>
            </a:xfrm>
            <a:custGeom>
              <a:avLst/>
              <a:gdLst/>
              <a:ahLst/>
              <a:cxnLst/>
              <a:rect l="l" t="t" r="r" b="b"/>
              <a:pathLst>
                <a:path w="47736" h="26739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7" y="26739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2971125" y="1241125"/>
              <a:ext cx="851500" cy="498625"/>
            </a:xfrm>
            <a:custGeom>
              <a:avLst/>
              <a:gdLst/>
              <a:ahLst/>
              <a:cxnLst/>
              <a:rect l="l" t="t" r="r" b="b"/>
              <a:pathLst>
                <a:path w="34060" h="19945" extrusionOk="0">
                  <a:moveTo>
                    <a:pt x="17052" y="0"/>
                  </a:moveTo>
                  <a:lnTo>
                    <a:pt x="1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143175" y="1584125"/>
              <a:ext cx="507400" cy="327675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4221475" y="556225"/>
              <a:ext cx="1536375" cy="840525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2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4392425" y="899225"/>
              <a:ext cx="1194475" cy="668475"/>
            </a:xfrm>
            <a:custGeom>
              <a:avLst/>
              <a:gdLst/>
              <a:ahLst/>
              <a:cxnLst/>
              <a:rect l="l" t="t" r="r" b="b"/>
              <a:pathLst>
                <a:path w="47779" h="26739" extrusionOk="0">
                  <a:moveTo>
                    <a:pt x="23934" y="0"/>
                  </a:moveTo>
                  <a:lnTo>
                    <a:pt x="0" y="23802"/>
                  </a:lnTo>
                  <a:lnTo>
                    <a:pt x="2981" y="26739"/>
                  </a:lnTo>
                  <a:lnTo>
                    <a:pt x="23934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4564475" y="1241125"/>
              <a:ext cx="851475" cy="498625"/>
            </a:xfrm>
            <a:custGeom>
              <a:avLst/>
              <a:gdLst/>
              <a:ahLst/>
              <a:cxnLst/>
              <a:rect l="l" t="t" r="r" b="b"/>
              <a:pathLst>
                <a:path w="34059" h="19945" extrusionOk="0">
                  <a:moveTo>
                    <a:pt x="17052" y="0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736525" y="1584125"/>
              <a:ext cx="507400" cy="327675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814825" y="556225"/>
              <a:ext cx="1536375" cy="840525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1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1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985775" y="899225"/>
              <a:ext cx="1194475" cy="668475"/>
            </a:xfrm>
            <a:custGeom>
              <a:avLst/>
              <a:gdLst/>
              <a:ahLst/>
              <a:cxnLst/>
              <a:rect l="l" t="t" r="r" b="b"/>
              <a:pathLst>
                <a:path w="47779" h="26739" extrusionOk="0">
                  <a:moveTo>
                    <a:pt x="23933" y="0"/>
                  </a:moveTo>
                  <a:lnTo>
                    <a:pt x="0" y="23802"/>
                  </a:lnTo>
                  <a:lnTo>
                    <a:pt x="2937" y="26739"/>
                  </a:lnTo>
                  <a:lnTo>
                    <a:pt x="23933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157825" y="1241125"/>
              <a:ext cx="850375" cy="498625"/>
            </a:xfrm>
            <a:custGeom>
              <a:avLst/>
              <a:gdLst/>
              <a:ahLst/>
              <a:cxnLst/>
              <a:rect l="l" t="t" r="r" b="b"/>
              <a:pathLst>
                <a:path w="34015" h="19945" extrusionOk="0">
                  <a:moveTo>
                    <a:pt x="17051" y="0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1" y="5918"/>
                  </a:lnTo>
                  <a:lnTo>
                    <a:pt x="31078" y="19945"/>
                  </a:lnTo>
                  <a:lnTo>
                    <a:pt x="34015" y="17008"/>
                  </a:lnTo>
                  <a:lnTo>
                    <a:pt x="17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6329850" y="1584125"/>
              <a:ext cx="507400" cy="327675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26"/>
                  </a:lnTo>
                  <a:lnTo>
                    <a:pt x="2938" y="13106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238125" y="1565500"/>
              <a:ext cx="1537475" cy="840525"/>
            </a:xfrm>
            <a:custGeom>
              <a:avLst/>
              <a:gdLst/>
              <a:ahLst/>
              <a:cxnLst/>
              <a:rect l="l" t="t" r="r" b="b"/>
              <a:pathLst>
                <a:path w="61499" h="33621" extrusionOk="0">
                  <a:moveTo>
                    <a:pt x="30771" y="0"/>
                  </a:moveTo>
                  <a:lnTo>
                    <a:pt x="0" y="30683"/>
                  </a:lnTo>
                  <a:lnTo>
                    <a:pt x="2937" y="33620"/>
                  </a:lnTo>
                  <a:lnTo>
                    <a:pt x="30771" y="5874"/>
                  </a:lnTo>
                  <a:lnTo>
                    <a:pt x="58561" y="33620"/>
                  </a:lnTo>
                  <a:lnTo>
                    <a:pt x="61498" y="30683"/>
                  </a:lnTo>
                  <a:lnTo>
                    <a:pt x="307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410150" y="1908475"/>
              <a:ext cx="1193400" cy="668500"/>
            </a:xfrm>
            <a:custGeom>
              <a:avLst/>
              <a:gdLst/>
              <a:ahLst/>
              <a:cxnLst/>
              <a:rect l="l" t="t" r="r" b="b"/>
              <a:pathLst>
                <a:path w="47736" h="26740" extrusionOk="0">
                  <a:moveTo>
                    <a:pt x="23890" y="1"/>
                  </a:moveTo>
                  <a:lnTo>
                    <a:pt x="1" y="23802"/>
                  </a:lnTo>
                  <a:lnTo>
                    <a:pt x="2938" y="26739"/>
                  </a:lnTo>
                  <a:lnTo>
                    <a:pt x="23890" y="5875"/>
                  </a:lnTo>
                  <a:lnTo>
                    <a:pt x="44799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581100" y="2250375"/>
              <a:ext cx="851500" cy="498650"/>
            </a:xfrm>
            <a:custGeom>
              <a:avLst/>
              <a:gdLst/>
              <a:ahLst/>
              <a:cxnLst/>
              <a:rect l="l" t="t" r="r" b="b"/>
              <a:pathLst>
                <a:path w="34060" h="19946" extrusionOk="0">
                  <a:moveTo>
                    <a:pt x="17052" y="1"/>
                  </a:moveTo>
                  <a:lnTo>
                    <a:pt x="1" y="17008"/>
                  </a:lnTo>
                  <a:lnTo>
                    <a:pt x="2982" y="19945"/>
                  </a:lnTo>
                  <a:lnTo>
                    <a:pt x="17052" y="5918"/>
                  </a:lnTo>
                  <a:lnTo>
                    <a:pt x="31123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753150" y="2593375"/>
              <a:ext cx="507400" cy="327675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1" y="10170"/>
                  </a:lnTo>
                  <a:lnTo>
                    <a:pt x="2938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831450" y="1565500"/>
              <a:ext cx="1537500" cy="840525"/>
            </a:xfrm>
            <a:custGeom>
              <a:avLst/>
              <a:gdLst/>
              <a:ahLst/>
              <a:cxnLst/>
              <a:rect l="l" t="t" r="r" b="b"/>
              <a:pathLst>
                <a:path w="61500" h="33621" extrusionOk="0">
                  <a:moveTo>
                    <a:pt x="30772" y="0"/>
                  </a:moveTo>
                  <a:lnTo>
                    <a:pt x="1" y="30683"/>
                  </a:lnTo>
                  <a:lnTo>
                    <a:pt x="2938" y="33620"/>
                  </a:lnTo>
                  <a:lnTo>
                    <a:pt x="30772" y="5874"/>
                  </a:lnTo>
                  <a:lnTo>
                    <a:pt x="58562" y="33620"/>
                  </a:lnTo>
                  <a:lnTo>
                    <a:pt x="61499" y="30683"/>
                  </a:lnTo>
                  <a:lnTo>
                    <a:pt x="307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2003500" y="1908475"/>
              <a:ext cx="1193400" cy="668500"/>
            </a:xfrm>
            <a:custGeom>
              <a:avLst/>
              <a:gdLst/>
              <a:ahLst/>
              <a:cxnLst/>
              <a:rect l="l" t="t" r="r" b="b"/>
              <a:pathLst>
                <a:path w="47736" h="26740" extrusionOk="0">
                  <a:moveTo>
                    <a:pt x="23890" y="1"/>
                  </a:moveTo>
                  <a:lnTo>
                    <a:pt x="1" y="23802"/>
                  </a:lnTo>
                  <a:lnTo>
                    <a:pt x="2937" y="26739"/>
                  </a:lnTo>
                  <a:lnTo>
                    <a:pt x="23890" y="5875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2174450" y="2250375"/>
              <a:ext cx="851500" cy="498650"/>
            </a:xfrm>
            <a:custGeom>
              <a:avLst/>
              <a:gdLst/>
              <a:ahLst/>
              <a:cxnLst/>
              <a:rect l="l" t="t" r="r" b="b"/>
              <a:pathLst>
                <a:path w="34060" h="19946" extrusionOk="0">
                  <a:moveTo>
                    <a:pt x="17052" y="1"/>
                  </a:moveTo>
                  <a:lnTo>
                    <a:pt x="1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122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2346500" y="2593375"/>
              <a:ext cx="507400" cy="327675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3424800" y="1565500"/>
              <a:ext cx="1536375" cy="840525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2" y="0"/>
                  </a:moveTo>
                  <a:lnTo>
                    <a:pt x="1" y="30683"/>
                  </a:lnTo>
                  <a:lnTo>
                    <a:pt x="2937" y="33620"/>
                  </a:lnTo>
                  <a:lnTo>
                    <a:pt x="30772" y="5874"/>
                  </a:lnTo>
                  <a:lnTo>
                    <a:pt x="58518" y="33620"/>
                  </a:lnTo>
                  <a:lnTo>
                    <a:pt x="61455" y="30683"/>
                  </a:lnTo>
                  <a:lnTo>
                    <a:pt x="307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3596850" y="1908475"/>
              <a:ext cx="1193375" cy="668500"/>
            </a:xfrm>
            <a:custGeom>
              <a:avLst/>
              <a:gdLst/>
              <a:ahLst/>
              <a:cxnLst/>
              <a:rect l="l" t="t" r="r" b="b"/>
              <a:pathLst>
                <a:path w="47735" h="26740" extrusionOk="0">
                  <a:moveTo>
                    <a:pt x="23890" y="1"/>
                  </a:moveTo>
                  <a:lnTo>
                    <a:pt x="0" y="23802"/>
                  </a:lnTo>
                  <a:lnTo>
                    <a:pt x="2937" y="26739"/>
                  </a:lnTo>
                  <a:lnTo>
                    <a:pt x="23890" y="5875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3767800" y="2250375"/>
              <a:ext cx="851475" cy="498650"/>
            </a:xfrm>
            <a:custGeom>
              <a:avLst/>
              <a:gdLst/>
              <a:ahLst/>
              <a:cxnLst/>
              <a:rect l="l" t="t" r="r" b="b"/>
              <a:pathLst>
                <a:path w="34059" h="19946" extrusionOk="0">
                  <a:moveTo>
                    <a:pt x="17052" y="1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3939850" y="2593375"/>
              <a:ext cx="507400" cy="327675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018150" y="1565500"/>
              <a:ext cx="1536375" cy="840525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1" y="0"/>
                  </a:moveTo>
                  <a:lnTo>
                    <a:pt x="0" y="30683"/>
                  </a:lnTo>
                  <a:lnTo>
                    <a:pt x="2937" y="33620"/>
                  </a:lnTo>
                  <a:lnTo>
                    <a:pt x="30771" y="5874"/>
                  </a:lnTo>
                  <a:lnTo>
                    <a:pt x="58518" y="33620"/>
                  </a:lnTo>
                  <a:lnTo>
                    <a:pt x="61455" y="30683"/>
                  </a:lnTo>
                  <a:lnTo>
                    <a:pt x="307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189100" y="1908475"/>
              <a:ext cx="1194475" cy="668500"/>
            </a:xfrm>
            <a:custGeom>
              <a:avLst/>
              <a:gdLst/>
              <a:ahLst/>
              <a:cxnLst/>
              <a:rect l="l" t="t" r="r" b="b"/>
              <a:pathLst>
                <a:path w="47779" h="26740" extrusionOk="0">
                  <a:moveTo>
                    <a:pt x="23933" y="1"/>
                  </a:moveTo>
                  <a:lnTo>
                    <a:pt x="0" y="23802"/>
                  </a:lnTo>
                  <a:lnTo>
                    <a:pt x="2981" y="26739"/>
                  </a:lnTo>
                  <a:lnTo>
                    <a:pt x="23933" y="5875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361150" y="2250375"/>
              <a:ext cx="850375" cy="498650"/>
            </a:xfrm>
            <a:custGeom>
              <a:avLst/>
              <a:gdLst/>
              <a:ahLst/>
              <a:cxnLst/>
              <a:rect l="l" t="t" r="r" b="b"/>
              <a:pathLst>
                <a:path w="34015" h="19946" extrusionOk="0">
                  <a:moveTo>
                    <a:pt x="17051" y="1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1" y="5918"/>
                  </a:lnTo>
                  <a:lnTo>
                    <a:pt x="31078" y="19945"/>
                  </a:lnTo>
                  <a:lnTo>
                    <a:pt x="34015" y="17008"/>
                  </a:lnTo>
                  <a:lnTo>
                    <a:pt x="170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5533200" y="2593375"/>
              <a:ext cx="507375" cy="327675"/>
            </a:xfrm>
            <a:custGeom>
              <a:avLst/>
              <a:gdLst/>
              <a:ahLst/>
              <a:cxnLst/>
              <a:rect l="l" t="t" r="r" b="b"/>
              <a:pathLst>
                <a:path w="20295" h="13107" extrusionOk="0">
                  <a:moveTo>
                    <a:pt x="10169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69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034775" y="2574750"/>
              <a:ext cx="1537500" cy="840525"/>
            </a:xfrm>
            <a:custGeom>
              <a:avLst/>
              <a:gdLst/>
              <a:ahLst/>
              <a:cxnLst/>
              <a:rect l="l" t="t" r="r" b="b"/>
              <a:pathLst>
                <a:path w="61500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62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206825" y="2917750"/>
              <a:ext cx="1193400" cy="669575"/>
            </a:xfrm>
            <a:custGeom>
              <a:avLst/>
              <a:gdLst/>
              <a:ahLst/>
              <a:cxnLst/>
              <a:rect l="l" t="t" r="r" b="b"/>
              <a:pathLst>
                <a:path w="47736" h="26783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8" y="26782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377775" y="3260750"/>
              <a:ext cx="851500" cy="497525"/>
            </a:xfrm>
            <a:custGeom>
              <a:avLst/>
              <a:gdLst/>
              <a:ahLst/>
              <a:cxnLst/>
              <a:rect l="l" t="t" r="r" b="b"/>
              <a:pathLst>
                <a:path w="34060" h="19901" extrusionOk="0">
                  <a:moveTo>
                    <a:pt x="17052" y="0"/>
                  </a:moveTo>
                  <a:lnTo>
                    <a:pt x="1" y="16964"/>
                  </a:lnTo>
                  <a:lnTo>
                    <a:pt x="2981" y="19900"/>
                  </a:lnTo>
                  <a:lnTo>
                    <a:pt x="17052" y="5874"/>
                  </a:lnTo>
                  <a:lnTo>
                    <a:pt x="31122" y="19900"/>
                  </a:lnTo>
                  <a:lnTo>
                    <a:pt x="34059" y="16964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549825" y="3602650"/>
              <a:ext cx="507400" cy="327675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69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9" y="13062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628125" y="2574750"/>
              <a:ext cx="1537475" cy="840525"/>
            </a:xfrm>
            <a:custGeom>
              <a:avLst/>
              <a:gdLst/>
              <a:ahLst/>
              <a:cxnLst/>
              <a:rect l="l" t="t" r="r" b="b"/>
              <a:pathLst>
                <a:path w="61499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800175" y="2917750"/>
              <a:ext cx="1193400" cy="669575"/>
            </a:xfrm>
            <a:custGeom>
              <a:avLst/>
              <a:gdLst/>
              <a:ahLst/>
              <a:cxnLst/>
              <a:rect l="l" t="t" r="r" b="b"/>
              <a:pathLst>
                <a:path w="47736" h="26783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7" y="26782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971125" y="3260750"/>
              <a:ext cx="851500" cy="497525"/>
            </a:xfrm>
            <a:custGeom>
              <a:avLst/>
              <a:gdLst/>
              <a:ahLst/>
              <a:cxnLst/>
              <a:rect l="l" t="t" r="r" b="b"/>
              <a:pathLst>
                <a:path w="34060" h="19901" extrusionOk="0">
                  <a:moveTo>
                    <a:pt x="17052" y="0"/>
                  </a:moveTo>
                  <a:lnTo>
                    <a:pt x="1" y="16964"/>
                  </a:lnTo>
                  <a:lnTo>
                    <a:pt x="2937" y="19900"/>
                  </a:lnTo>
                  <a:lnTo>
                    <a:pt x="17052" y="5874"/>
                  </a:lnTo>
                  <a:lnTo>
                    <a:pt x="31078" y="19900"/>
                  </a:lnTo>
                  <a:lnTo>
                    <a:pt x="34059" y="16964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3143175" y="3602650"/>
              <a:ext cx="507400" cy="327675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69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2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4221475" y="2574750"/>
              <a:ext cx="1536375" cy="840525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2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4392425" y="2917750"/>
              <a:ext cx="1194475" cy="669575"/>
            </a:xfrm>
            <a:custGeom>
              <a:avLst/>
              <a:gdLst/>
              <a:ahLst/>
              <a:cxnLst/>
              <a:rect l="l" t="t" r="r" b="b"/>
              <a:pathLst>
                <a:path w="47779" h="26783" extrusionOk="0">
                  <a:moveTo>
                    <a:pt x="23934" y="0"/>
                  </a:moveTo>
                  <a:lnTo>
                    <a:pt x="0" y="23802"/>
                  </a:lnTo>
                  <a:lnTo>
                    <a:pt x="2981" y="26782"/>
                  </a:lnTo>
                  <a:lnTo>
                    <a:pt x="23934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4564475" y="3260750"/>
              <a:ext cx="851475" cy="497525"/>
            </a:xfrm>
            <a:custGeom>
              <a:avLst/>
              <a:gdLst/>
              <a:ahLst/>
              <a:cxnLst/>
              <a:rect l="l" t="t" r="r" b="b"/>
              <a:pathLst>
                <a:path w="34059" h="19901" extrusionOk="0">
                  <a:moveTo>
                    <a:pt x="17052" y="0"/>
                  </a:moveTo>
                  <a:lnTo>
                    <a:pt x="0" y="16964"/>
                  </a:lnTo>
                  <a:lnTo>
                    <a:pt x="2937" y="19900"/>
                  </a:lnTo>
                  <a:lnTo>
                    <a:pt x="17052" y="5874"/>
                  </a:lnTo>
                  <a:lnTo>
                    <a:pt x="31078" y="19900"/>
                  </a:lnTo>
                  <a:lnTo>
                    <a:pt x="34059" y="16964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4736525" y="3602650"/>
              <a:ext cx="507400" cy="327675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69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2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5814825" y="2574750"/>
              <a:ext cx="1536375" cy="840525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1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1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985775" y="2917750"/>
              <a:ext cx="1194475" cy="669575"/>
            </a:xfrm>
            <a:custGeom>
              <a:avLst/>
              <a:gdLst/>
              <a:ahLst/>
              <a:cxnLst/>
              <a:rect l="l" t="t" r="r" b="b"/>
              <a:pathLst>
                <a:path w="47779" h="26783" extrusionOk="0">
                  <a:moveTo>
                    <a:pt x="23933" y="0"/>
                  </a:moveTo>
                  <a:lnTo>
                    <a:pt x="0" y="23802"/>
                  </a:lnTo>
                  <a:lnTo>
                    <a:pt x="2937" y="26782"/>
                  </a:lnTo>
                  <a:lnTo>
                    <a:pt x="23933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6157825" y="3260750"/>
              <a:ext cx="850375" cy="497525"/>
            </a:xfrm>
            <a:custGeom>
              <a:avLst/>
              <a:gdLst/>
              <a:ahLst/>
              <a:cxnLst/>
              <a:rect l="l" t="t" r="r" b="b"/>
              <a:pathLst>
                <a:path w="34015" h="19901" extrusionOk="0">
                  <a:moveTo>
                    <a:pt x="17051" y="0"/>
                  </a:moveTo>
                  <a:lnTo>
                    <a:pt x="0" y="16964"/>
                  </a:lnTo>
                  <a:lnTo>
                    <a:pt x="2937" y="19900"/>
                  </a:lnTo>
                  <a:lnTo>
                    <a:pt x="17051" y="5874"/>
                  </a:lnTo>
                  <a:lnTo>
                    <a:pt x="31078" y="19900"/>
                  </a:lnTo>
                  <a:lnTo>
                    <a:pt x="34015" y="16964"/>
                  </a:lnTo>
                  <a:lnTo>
                    <a:pt x="17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329850" y="3602650"/>
              <a:ext cx="507400" cy="327675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69"/>
                  </a:lnTo>
                  <a:lnTo>
                    <a:pt x="2938" y="13106"/>
                  </a:lnTo>
                  <a:lnTo>
                    <a:pt x="10170" y="5874"/>
                  </a:lnTo>
                  <a:lnTo>
                    <a:pt x="17359" y="13062"/>
                  </a:lnTo>
                  <a:lnTo>
                    <a:pt x="20296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38125" y="3584000"/>
              <a:ext cx="1537475" cy="840550"/>
            </a:xfrm>
            <a:custGeom>
              <a:avLst/>
              <a:gdLst/>
              <a:ahLst/>
              <a:cxnLst/>
              <a:rect l="l" t="t" r="r" b="b"/>
              <a:pathLst>
                <a:path w="61499" h="33622" extrusionOk="0">
                  <a:moveTo>
                    <a:pt x="30771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1" y="5875"/>
                  </a:lnTo>
                  <a:lnTo>
                    <a:pt x="58561" y="33621"/>
                  </a:lnTo>
                  <a:lnTo>
                    <a:pt x="61498" y="30684"/>
                  </a:lnTo>
                  <a:lnTo>
                    <a:pt x="307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410150" y="3927000"/>
              <a:ext cx="1193400" cy="669575"/>
            </a:xfrm>
            <a:custGeom>
              <a:avLst/>
              <a:gdLst/>
              <a:ahLst/>
              <a:cxnLst/>
              <a:rect l="l" t="t" r="r" b="b"/>
              <a:pathLst>
                <a:path w="47736" h="26783" extrusionOk="0">
                  <a:moveTo>
                    <a:pt x="23890" y="1"/>
                  </a:moveTo>
                  <a:lnTo>
                    <a:pt x="1" y="23802"/>
                  </a:lnTo>
                  <a:lnTo>
                    <a:pt x="2938" y="26783"/>
                  </a:lnTo>
                  <a:lnTo>
                    <a:pt x="23890" y="5874"/>
                  </a:lnTo>
                  <a:lnTo>
                    <a:pt x="44799" y="26783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581100" y="4270000"/>
              <a:ext cx="851500" cy="497525"/>
            </a:xfrm>
            <a:custGeom>
              <a:avLst/>
              <a:gdLst/>
              <a:ahLst/>
              <a:cxnLst/>
              <a:rect l="l" t="t" r="r" b="b"/>
              <a:pathLst>
                <a:path w="34060" h="19901" extrusionOk="0">
                  <a:moveTo>
                    <a:pt x="17052" y="1"/>
                  </a:moveTo>
                  <a:lnTo>
                    <a:pt x="1" y="16964"/>
                  </a:lnTo>
                  <a:lnTo>
                    <a:pt x="2982" y="19901"/>
                  </a:lnTo>
                  <a:lnTo>
                    <a:pt x="17052" y="5874"/>
                  </a:lnTo>
                  <a:lnTo>
                    <a:pt x="31123" y="19901"/>
                  </a:lnTo>
                  <a:lnTo>
                    <a:pt x="34059" y="16964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753150" y="4611900"/>
              <a:ext cx="507400" cy="327675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1" y="10170"/>
                  </a:lnTo>
                  <a:lnTo>
                    <a:pt x="2938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831450" y="3584000"/>
              <a:ext cx="1537500" cy="840550"/>
            </a:xfrm>
            <a:custGeom>
              <a:avLst/>
              <a:gdLst/>
              <a:ahLst/>
              <a:cxnLst/>
              <a:rect l="l" t="t" r="r" b="b"/>
              <a:pathLst>
                <a:path w="61500" h="33622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5"/>
                  </a:lnTo>
                  <a:lnTo>
                    <a:pt x="58562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003500" y="3927000"/>
              <a:ext cx="1193400" cy="669575"/>
            </a:xfrm>
            <a:custGeom>
              <a:avLst/>
              <a:gdLst/>
              <a:ahLst/>
              <a:cxnLst/>
              <a:rect l="l" t="t" r="r" b="b"/>
              <a:pathLst>
                <a:path w="47736" h="26783" extrusionOk="0">
                  <a:moveTo>
                    <a:pt x="23890" y="1"/>
                  </a:moveTo>
                  <a:lnTo>
                    <a:pt x="1" y="23802"/>
                  </a:lnTo>
                  <a:lnTo>
                    <a:pt x="2937" y="26783"/>
                  </a:lnTo>
                  <a:lnTo>
                    <a:pt x="23890" y="5874"/>
                  </a:lnTo>
                  <a:lnTo>
                    <a:pt x="44798" y="26783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2174450" y="4270000"/>
              <a:ext cx="851500" cy="497525"/>
            </a:xfrm>
            <a:custGeom>
              <a:avLst/>
              <a:gdLst/>
              <a:ahLst/>
              <a:cxnLst/>
              <a:rect l="l" t="t" r="r" b="b"/>
              <a:pathLst>
                <a:path w="34060" h="19901" extrusionOk="0">
                  <a:moveTo>
                    <a:pt x="17052" y="1"/>
                  </a:moveTo>
                  <a:lnTo>
                    <a:pt x="1" y="16964"/>
                  </a:lnTo>
                  <a:lnTo>
                    <a:pt x="2937" y="19901"/>
                  </a:lnTo>
                  <a:lnTo>
                    <a:pt x="17052" y="5874"/>
                  </a:lnTo>
                  <a:lnTo>
                    <a:pt x="31122" y="19901"/>
                  </a:lnTo>
                  <a:lnTo>
                    <a:pt x="34059" y="16964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2346500" y="4611900"/>
              <a:ext cx="507400" cy="327675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424800" y="3584000"/>
              <a:ext cx="1536375" cy="840550"/>
            </a:xfrm>
            <a:custGeom>
              <a:avLst/>
              <a:gdLst/>
              <a:ahLst/>
              <a:cxnLst/>
              <a:rect l="l" t="t" r="r" b="b"/>
              <a:pathLst>
                <a:path w="61455" h="33622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7" y="33621"/>
                  </a:lnTo>
                  <a:lnTo>
                    <a:pt x="30772" y="5875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596850" y="3927000"/>
              <a:ext cx="1193375" cy="669575"/>
            </a:xfrm>
            <a:custGeom>
              <a:avLst/>
              <a:gdLst/>
              <a:ahLst/>
              <a:cxnLst/>
              <a:rect l="l" t="t" r="r" b="b"/>
              <a:pathLst>
                <a:path w="47735" h="26783" extrusionOk="0">
                  <a:moveTo>
                    <a:pt x="23890" y="1"/>
                  </a:moveTo>
                  <a:lnTo>
                    <a:pt x="0" y="23802"/>
                  </a:lnTo>
                  <a:lnTo>
                    <a:pt x="2937" y="26783"/>
                  </a:lnTo>
                  <a:lnTo>
                    <a:pt x="23890" y="5874"/>
                  </a:lnTo>
                  <a:lnTo>
                    <a:pt x="44798" y="26783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767800" y="4270000"/>
              <a:ext cx="851475" cy="497525"/>
            </a:xfrm>
            <a:custGeom>
              <a:avLst/>
              <a:gdLst/>
              <a:ahLst/>
              <a:cxnLst/>
              <a:rect l="l" t="t" r="r" b="b"/>
              <a:pathLst>
                <a:path w="34059" h="19901" extrusionOk="0">
                  <a:moveTo>
                    <a:pt x="17052" y="1"/>
                  </a:moveTo>
                  <a:lnTo>
                    <a:pt x="0" y="16964"/>
                  </a:lnTo>
                  <a:lnTo>
                    <a:pt x="2937" y="19901"/>
                  </a:lnTo>
                  <a:lnTo>
                    <a:pt x="17052" y="5874"/>
                  </a:lnTo>
                  <a:lnTo>
                    <a:pt x="31078" y="19901"/>
                  </a:lnTo>
                  <a:lnTo>
                    <a:pt x="34059" y="16964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939850" y="4611900"/>
              <a:ext cx="507400" cy="327675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018150" y="3584000"/>
              <a:ext cx="1536375" cy="840550"/>
            </a:xfrm>
            <a:custGeom>
              <a:avLst/>
              <a:gdLst/>
              <a:ahLst/>
              <a:cxnLst/>
              <a:rect l="l" t="t" r="r" b="b"/>
              <a:pathLst>
                <a:path w="61455" h="33622" extrusionOk="0">
                  <a:moveTo>
                    <a:pt x="30771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1" y="5875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5189100" y="3927000"/>
              <a:ext cx="1194475" cy="669575"/>
            </a:xfrm>
            <a:custGeom>
              <a:avLst/>
              <a:gdLst/>
              <a:ahLst/>
              <a:cxnLst/>
              <a:rect l="l" t="t" r="r" b="b"/>
              <a:pathLst>
                <a:path w="47779" h="26783" extrusionOk="0">
                  <a:moveTo>
                    <a:pt x="23933" y="1"/>
                  </a:moveTo>
                  <a:lnTo>
                    <a:pt x="0" y="23802"/>
                  </a:lnTo>
                  <a:lnTo>
                    <a:pt x="2981" y="26783"/>
                  </a:lnTo>
                  <a:lnTo>
                    <a:pt x="23933" y="5874"/>
                  </a:lnTo>
                  <a:lnTo>
                    <a:pt x="44842" y="26783"/>
                  </a:lnTo>
                  <a:lnTo>
                    <a:pt x="47779" y="23802"/>
                  </a:lnTo>
                  <a:lnTo>
                    <a:pt x="239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5361150" y="4270000"/>
              <a:ext cx="850375" cy="497525"/>
            </a:xfrm>
            <a:custGeom>
              <a:avLst/>
              <a:gdLst/>
              <a:ahLst/>
              <a:cxnLst/>
              <a:rect l="l" t="t" r="r" b="b"/>
              <a:pathLst>
                <a:path w="34015" h="19901" extrusionOk="0">
                  <a:moveTo>
                    <a:pt x="17051" y="1"/>
                  </a:moveTo>
                  <a:lnTo>
                    <a:pt x="0" y="16964"/>
                  </a:lnTo>
                  <a:lnTo>
                    <a:pt x="2937" y="19901"/>
                  </a:lnTo>
                  <a:lnTo>
                    <a:pt x="17051" y="5874"/>
                  </a:lnTo>
                  <a:lnTo>
                    <a:pt x="31078" y="19901"/>
                  </a:lnTo>
                  <a:lnTo>
                    <a:pt x="34015" y="16964"/>
                  </a:lnTo>
                  <a:lnTo>
                    <a:pt x="170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5533200" y="4611900"/>
              <a:ext cx="507375" cy="327675"/>
            </a:xfrm>
            <a:custGeom>
              <a:avLst/>
              <a:gdLst/>
              <a:ahLst/>
              <a:cxnLst/>
              <a:rect l="l" t="t" r="r" b="b"/>
              <a:pathLst>
                <a:path w="20295" h="13107" extrusionOk="0">
                  <a:moveTo>
                    <a:pt x="10169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69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" name="Google Shape;139;p2"/>
          <p:cNvGrpSpPr/>
          <p:nvPr/>
        </p:nvGrpSpPr>
        <p:grpSpPr>
          <a:xfrm>
            <a:off x="-1262588" y="3955396"/>
            <a:ext cx="5735272" cy="1906758"/>
            <a:chOff x="-1163262" y="3803477"/>
            <a:chExt cx="5735272" cy="1906758"/>
          </a:xfrm>
        </p:grpSpPr>
        <p:sp>
          <p:nvSpPr>
            <p:cNvPr id="140" name="Google Shape;140;p2"/>
            <p:cNvSpPr/>
            <p:nvPr/>
          </p:nvSpPr>
          <p:spPr>
            <a:xfrm>
              <a:off x="-520923" y="3803477"/>
              <a:ext cx="1239686" cy="677715"/>
            </a:xfrm>
            <a:custGeom>
              <a:avLst/>
              <a:gdLst/>
              <a:ahLst/>
              <a:cxnLst/>
              <a:rect l="l" t="t" r="r" b="b"/>
              <a:pathLst>
                <a:path w="61500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62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-382199" y="4080037"/>
              <a:ext cx="962238" cy="538991"/>
            </a:xfrm>
            <a:custGeom>
              <a:avLst/>
              <a:gdLst/>
              <a:ahLst/>
              <a:cxnLst/>
              <a:rect l="l" t="t" r="r" b="b"/>
              <a:pathLst>
                <a:path w="47736" h="26739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8" y="26739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-244362" y="4355711"/>
              <a:ext cx="686564" cy="402041"/>
            </a:xfrm>
            <a:custGeom>
              <a:avLst/>
              <a:gdLst/>
              <a:ahLst/>
              <a:cxnLst/>
              <a:rect l="l" t="t" r="r" b="b"/>
              <a:pathLst>
                <a:path w="34060" h="19945" extrusionOk="0">
                  <a:moveTo>
                    <a:pt x="17052" y="0"/>
                  </a:moveTo>
                  <a:lnTo>
                    <a:pt x="1" y="17008"/>
                  </a:lnTo>
                  <a:lnTo>
                    <a:pt x="2981" y="19945"/>
                  </a:lnTo>
                  <a:lnTo>
                    <a:pt x="17052" y="5918"/>
                  </a:lnTo>
                  <a:lnTo>
                    <a:pt x="31122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-105638" y="4632272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763795" y="3803477"/>
              <a:ext cx="1239666" cy="677715"/>
            </a:xfrm>
            <a:custGeom>
              <a:avLst/>
              <a:gdLst/>
              <a:ahLst/>
              <a:cxnLst/>
              <a:rect l="l" t="t" r="r" b="b"/>
              <a:pathLst>
                <a:path w="61499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902519" y="4080037"/>
              <a:ext cx="962238" cy="538991"/>
            </a:xfrm>
            <a:custGeom>
              <a:avLst/>
              <a:gdLst/>
              <a:ahLst/>
              <a:cxnLst/>
              <a:rect l="l" t="t" r="r" b="b"/>
              <a:pathLst>
                <a:path w="47736" h="26739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7" y="26739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040356" y="4355711"/>
              <a:ext cx="686564" cy="402041"/>
            </a:xfrm>
            <a:custGeom>
              <a:avLst/>
              <a:gdLst/>
              <a:ahLst/>
              <a:cxnLst/>
              <a:rect l="l" t="t" r="r" b="b"/>
              <a:pathLst>
                <a:path w="34060" h="19945" extrusionOk="0">
                  <a:moveTo>
                    <a:pt x="17052" y="0"/>
                  </a:moveTo>
                  <a:lnTo>
                    <a:pt x="1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179080" y="4632272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2048514" y="3803477"/>
              <a:ext cx="1238779" cy="677715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2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2186351" y="4080037"/>
              <a:ext cx="963105" cy="538991"/>
            </a:xfrm>
            <a:custGeom>
              <a:avLst/>
              <a:gdLst/>
              <a:ahLst/>
              <a:cxnLst/>
              <a:rect l="l" t="t" r="r" b="b"/>
              <a:pathLst>
                <a:path w="47779" h="26739" extrusionOk="0">
                  <a:moveTo>
                    <a:pt x="23934" y="0"/>
                  </a:moveTo>
                  <a:lnTo>
                    <a:pt x="0" y="23802"/>
                  </a:lnTo>
                  <a:lnTo>
                    <a:pt x="2981" y="26739"/>
                  </a:lnTo>
                  <a:lnTo>
                    <a:pt x="23934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325074" y="4355711"/>
              <a:ext cx="686544" cy="402041"/>
            </a:xfrm>
            <a:custGeom>
              <a:avLst/>
              <a:gdLst/>
              <a:ahLst/>
              <a:cxnLst/>
              <a:rect l="l" t="t" r="r" b="b"/>
              <a:pathLst>
                <a:path w="34059" h="19945" extrusionOk="0">
                  <a:moveTo>
                    <a:pt x="17052" y="0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2463798" y="4632272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333232" y="3803477"/>
              <a:ext cx="1238779" cy="677715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1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1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3471069" y="4080037"/>
              <a:ext cx="963105" cy="538991"/>
            </a:xfrm>
            <a:custGeom>
              <a:avLst/>
              <a:gdLst/>
              <a:ahLst/>
              <a:cxnLst/>
              <a:rect l="l" t="t" r="r" b="b"/>
              <a:pathLst>
                <a:path w="47779" h="26739" extrusionOk="0">
                  <a:moveTo>
                    <a:pt x="23933" y="0"/>
                  </a:moveTo>
                  <a:lnTo>
                    <a:pt x="0" y="23802"/>
                  </a:lnTo>
                  <a:lnTo>
                    <a:pt x="2937" y="26739"/>
                  </a:lnTo>
                  <a:lnTo>
                    <a:pt x="23933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3609793" y="4355711"/>
              <a:ext cx="685657" cy="402041"/>
            </a:xfrm>
            <a:custGeom>
              <a:avLst/>
              <a:gdLst/>
              <a:ahLst/>
              <a:cxnLst/>
              <a:rect l="l" t="t" r="r" b="b"/>
              <a:pathLst>
                <a:path w="34015" h="19945" extrusionOk="0">
                  <a:moveTo>
                    <a:pt x="17051" y="0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1" y="5918"/>
                  </a:lnTo>
                  <a:lnTo>
                    <a:pt x="31078" y="19945"/>
                  </a:lnTo>
                  <a:lnTo>
                    <a:pt x="34015" y="17008"/>
                  </a:lnTo>
                  <a:lnTo>
                    <a:pt x="170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3748496" y="4632272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26"/>
                  </a:lnTo>
                  <a:lnTo>
                    <a:pt x="2938" y="13106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-1163262" y="4617255"/>
              <a:ext cx="1239666" cy="677715"/>
            </a:xfrm>
            <a:custGeom>
              <a:avLst/>
              <a:gdLst/>
              <a:ahLst/>
              <a:cxnLst/>
              <a:rect l="l" t="t" r="r" b="b"/>
              <a:pathLst>
                <a:path w="61499" h="33621" extrusionOk="0">
                  <a:moveTo>
                    <a:pt x="30771" y="0"/>
                  </a:moveTo>
                  <a:lnTo>
                    <a:pt x="0" y="30683"/>
                  </a:lnTo>
                  <a:lnTo>
                    <a:pt x="2937" y="33620"/>
                  </a:lnTo>
                  <a:lnTo>
                    <a:pt x="30771" y="5874"/>
                  </a:lnTo>
                  <a:lnTo>
                    <a:pt x="58561" y="33620"/>
                  </a:lnTo>
                  <a:lnTo>
                    <a:pt x="61498" y="30683"/>
                  </a:lnTo>
                  <a:lnTo>
                    <a:pt x="307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-1024558" y="4893796"/>
              <a:ext cx="962238" cy="539012"/>
            </a:xfrm>
            <a:custGeom>
              <a:avLst/>
              <a:gdLst/>
              <a:ahLst/>
              <a:cxnLst/>
              <a:rect l="l" t="t" r="r" b="b"/>
              <a:pathLst>
                <a:path w="47736" h="26740" extrusionOk="0">
                  <a:moveTo>
                    <a:pt x="23890" y="1"/>
                  </a:moveTo>
                  <a:lnTo>
                    <a:pt x="1" y="23802"/>
                  </a:lnTo>
                  <a:lnTo>
                    <a:pt x="2938" y="26739"/>
                  </a:lnTo>
                  <a:lnTo>
                    <a:pt x="23890" y="5875"/>
                  </a:lnTo>
                  <a:lnTo>
                    <a:pt x="44799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-886721" y="5169470"/>
              <a:ext cx="686564" cy="402061"/>
            </a:xfrm>
            <a:custGeom>
              <a:avLst/>
              <a:gdLst/>
              <a:ahLst/>
              <a:cxnLst/>
              <a:rect l="l" t="t" r="r" b="b"/>
              <a:pathLst>
                <a:path w="34060" h="19946" extrusionOk="0">
                  <a:moveTo>
                    <a:pt x="17052" y="1"/>
                  </a:moveTo>
                  <a:lnTo>
                    <a:pt x="1" y="17008"/>
                  </a:lnTo>
                  <a:lnTo>
                    <a:pt x="2982" y="19945"/>
                  </a:lnTo>
                  <a:lnTo>
                    <a:pt x="17052" y="5918"/>
                  </a:lnTo>
                  <a:lnTo>
                    <a:pt x="31123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-747997" y="5446031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1" y="10170"/>
                  </a:lnTo>
                  <a:lnTo>
                    <a:pt x="2938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21436" y="4617255"/>
              <a:ext cx="1239686" cy="677715"/>
            </a:xfrm>
            <a:custGeom>
              <a:avLst/>
              <a:gdLst/>
              <a:ahLst/>
              <a:cxnLst/>
              <a:rect l="l" t="t" r="r" b="b"/>
              <a:pathLst>
                <a:path w="61500" h="33621" extrusionOk="0">
                  <a:moveTo>
                    <a:pt x="30772" y="0"/>
                  </a:moveTo>
                  <a:lnTo>
                    <a:pt x="1" y="30683"/>
                  </a:lnTo>
                  <a:lnTo>
                    <a:pt x="2938" y="33620"/>
                  </a:lnTo>
                  <a:lnTo>
                    <a:pt x="30772" y="5874"/>
                  </a:lnTo>
                  <a:lnTo>
                    <a:pt x="58562" y="33620"/>
                  </a:lnTo>
                  <a:lnTo>
                    <a:pt x="61499" y="30683"/>
                  </a:lnTo>
                  <a:lnTo>
                    <a:pt x="307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260160" y="4893796"/>
              <a:ext cx="962238" cy="539012"/>
            </a:xfrm>
            <a:custGeom>
              <a:avLst/>
              <a:gdLst/>
              <a:ahLst/>
              <a:cxnLst/>
              <a:rect l="l" t="t" r="r" b="b"/>
              <a:pathLst>
                <a:path w="47736" h="26740" extrusionOk="0">
                  <a:moveTo>
                    <a:pt x="23890" y="1"/>
                  </a:moveTo>
                  <a:lnTo>
                    <a:pt x="1" y="23802"/>
                  </a:lnTo>
                  <a:lnTo>
                    <a:pt x="2937" y="26739"/>
                  </a:lnTo>
                  <a:lnTo>
                    <a:pt x="23890" y="5875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97997" y="5169470"/>
              <a:ext cx="686564" cy="402061"/>
            </a:xfrm>
            <a:custGeom>
              <a:avLst/>
              <a:gdLst/>
              <a:ahLst/>
              <a:cxnLst/>
              <a:rect l="l" t="t" r="r" b="b"/>
              <a:pathLst>
                <a:path w="34060" h="19946" extrusionOk="0">
                  <a:moveTo>
                    <a:pt x="17052" y="1"/>
                  </a:moveTo>
                  <a:lnTo>
                    <a:pt x="1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122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536721" y="5446031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06154" y="4617255"/>
              <a:ext cx="1238779" cy="677715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2" y="0"/>
                  </a:moveTo>
                  <a:lnTo>
                    <a:pt x="1" y="30683"/>
                  </a:lnTo>
                  <a:lnTo>
                    <a:pt x="2937" y="33620"/>
                  </a:lnTo>
                  <a:lnTo>
                    <a:pt x="30772" y="5874"/>
                  </a:lnTo>
                  <a:lnTo>
                    <a:pt x="58518" y="33620"/>
                  </a:lnTo>
                  <a:lnTo>
                    <a:pt x="61455" y="30683"/>
                  </a:lnTo>
                  <a:lnTo>
                    <a:pt x="307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544878" y="4893796"/>
              <a:ext cx="962218" cy="539012"/>
            </a:xfrm>
            <a:custGeom>
              <a:avLst/>
              <a:gdLst/>
              <a:ahLst/>
              <a:cxnLst/>
              <a:rect l="l" t="t" r="r" b="b"/>
              <a:pathLst>
                <a:path w="47735" h="26740" extrusionOk="0">
                  <a:moveTo>
                    <a:pt x="23890" y="1"/>
                  </a:moveTo>
                  <a:lnTo>
                    <a:pt x="0" y="23802"/>
                  </a:lnTo>
                  <a:lnTo>
                    <a:pt x="2937" y="26739"/>
                  </a:lnTo>
                  <a:lnTo>
                    <a:pt x="23890" y="5875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682715" y="5169470"/>
              <a:ext cx="686544" cy="402061"/>
            </a:xfrm>
            <a:custGeom>
              <a:avLst/>
              <a:gdLst/>
              <a:ahLst/>
              <a:cxnLst/>
              <a:rect l="l" t="t" r="r" b="b"/>
              <a:pathLst>
                <a:path w="34059" h="19946" extrusionOk="0">
                  <a:moveTo>
                    <a:pt x="17052" y="1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821439" y="5446031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2690873" y="4617255"/>
              <a:ext cx="1238779" cy="677715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1" y="0"/>
                  </a:moveTo>
                  <a:lnTo>
                    <a:pt x="0" y="30683"/>
                  </a:lnTo>
                  <a:lnTo>
                    <a:pt x="2937" y="33620"/>
                  </a:lnTo>
                  <a:lnTo>
                    <a:pt x="30771" y="5874"/>
                  </a:lnTo>
                  <a:lnTo>
                    <a:pt x="58518" y="33620"/>
                  </a:lnTo>
                  <a:lnTo>
                    <a:pt x="61455" y="30683"/>
                  </a:lnTo>
                  <a:lnTo>
                    <a:pt x="307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2828710" y="4893796"/>
              <a:ext cx="963105" cy="539012"/>
            </a:xfrm>
            <a:custGeom>
              <a:avLst/>
              <a:gdLst/>
              <a:ahLst/>
              <a:cxnLst/>
              <a:rect l="l" t="t" r="r" b="b"/>
              <a:pathLst>
                <a:path w="47779" h="26740" extrusionOk="0">
                  <a:moveTo>
                    <a:pt x="23933" y="1"/>
                  </a:moveTo>
                  <a:lnTo>
                    <a:pt x="0" y="23802"/>
                  </a:lnTo>
                  <a:lnTo>
                    <a:pt x="2981" y="26739"/>
                  </a:lnTo>
                  <a:lnTo>
                    <a:pt x="23933" y="5875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967433" y="5169470"/>
              <a:ext cx="685657" cy="402061"/>
            </a:xfrm>
            <a:custGeom>
              <a:avLst/>
              <a:gdLst/>
              <a:ahLst/>
              <a:cxnLst/>
              <a:rect l="l" t="t" r="r" b="b"/>
              <a:pathLst>
                <a:path w="34015" h="19946" extrusionOk="0">
                  <a:moveTo>
                    <a:pt x="17051" y="1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1" y="5918"/>
                  </a:lnTo>
                  <a:lnTo>
                    <a:pt x="31078" y="19945"/>
                  </a:lnTo>
                  <a:lnTo>
                    <a:pt x="34015" y="17008"/>
                  </a:lnTo>
                  <a:lnTo>
                    <a:pt x="170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3106157" y="5446031"/>
              <a:ext cx="409096" cy="264204"/>
            </a:xfrm>
            <a:custGeom>
              <a:avLst/>
              <a:gdLst/>
              <a:ahLst/>
              <a:cxnLst/>
              <a:rect l="l" t="t" r="r" b="b"/>
              <a:pathLst>
                <a:path w="20295" h="13107" extrusionOk="0">
                  <a:moveTo>
                    <a:pt x="10169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69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2"/>
          <p:cNvGrpSpPr/>
          <p:nvPr/>
        </p:nvGrpSpPr>
        <p:grpSpPr>
          <a:xfrm rot="10800000">
            <a:off x="4671316" y="-718654"/>
            <a:ext cx="5735272" cy="1906758"/>
            <a:chOff x="-1163262" y="3803477"/>
            <a:chExt cx="5735272" cy="1906758"/>
          </a:xfrm>
        </p:grpSpPr>
        <p:sp>
          <p:nvSpPr>
            <p:cNvPr id="173" name="Google Shape;173;p2"/>
            <p:cNvSpPr/>
            <p:nvPr/>
          </p:nvSpPr>
          <p:spPr>
            <a:xfrm>
              <a:off x="-520923" y="3803477"/>
              <a:ext cx="1239686" cy="677715"/>
            </a:xfrm>
            <a:custGeom>
              <a:avLst/>
              <a:gdLst/>
              <a:ahLst/>
              <a:cxnLst/>
              <a:rect l="l" t="t" r="r" b="b"/>
              <a:pathLst>
                <a:path w="61500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62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-382199" y="4080037"/>
              <a:ext cx="962238" cy="538991"/>
            </a:xfrm>
            <a:custGeom>
              <a:avLst/>
              <a:gdLst/>
              <a:ahLst/>
              <a:cxnLst/>
              <a:rect l="l" t="t" r="r" b="b"/>
              <a:pathLst>
                <a:path w="47736" h="26739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8" y="26739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-244362" y="4355711"/>
              <a:ext cx="686564" cy="402041"/>
            </a:xfrm>
            <a:custGeom>
              <a:avLst/>
              <a:gdLst/>
              <a:ahLst/>
              <a:cxnLst/>
              <a:rect l="l" t="t" r="r" b="b"/>
              <a:pathLst>
                <a:path w="34060" h="19945" extrusionOk="0">
                  <a:moveTo>
                    <a:pt x="17052" y="0"/>
                  </a:moveTo>
                  <a:lnTo>
                    <a:pt x="1" y="17008"/>
                  </a:lnTo>
                  <a:lnTo>
                    <a:pt x="2981" y="19945"/>
                  </a:lnTo>
                  <a:lnTo>
                    <a:pt x="17052" y="5918"/>
                  </a:lnTo>
                  <a:lnTo>
                    <a:pt x="31122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-105638" y="4632272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763795" y="3803477"/>
              <a:ext cx="1239666" cy="677715"/>
            </a:xfrm>
            <a:custGeom>
              <a:avLst/>
              <a:gdLst/>
              <a:ahLst/>
              <a:cxnLst/>
              <a:rect l="l" t="t" r="r" b="b"/>
              <a:pathLst>
                <a:path w="61499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902519" y="4080037"/>
              <a:ext cx="962238" cy="538991"/>
            </a:xfrm>
            <a:custGeom>
              <a:avLst/>
              <a:gdLst/>
              <a:ahLst/>
              <a:cxnLst/>
              <a:rect l="l" t="t" r="r" b="b"/>
              <a:pathLst>
                <a:path w="47736" h="26739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7" y="26739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040356" y="4355711"/>
              <a:ext cx="686564" cy="402041"/>
            </a:xfrm>
            <a:custGeom>
              <a:avLst/>
              <a:gdLst/>
              <a:ahLst/>
              <a:cxnLst/>
              <a:rect l="l" t="t" r="r" b="b"/>
              <a:pathLst>
                <a:path w="34060" h="19945" extrusionOk="0">
                  <a:moveTo>
                    <a:pt x="17052" y="0"/>
                  </a:moveTo>
                  <a:lnTo>
                    <a:pt x="1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179080" y="4632272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2048514" y="3803477"/>
              <a:ext cx="1238779" cy="677715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2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2186351" y="4080037"/>
              <a:ext cx="963105" cy="538991"/>
            </a:xfrm>
            <a:custGeom>
              <a:avLst/>
              <a:gdLst/>
              <a:ahLst/>
              <a:cxnLst/>
              <a:rect l="l" t="t" r="r" b="b"/>
              <a:pathLst>
                <a:path w="47779" h="26739" extrusionOk="0">
                  <a:moveTo>
                    <a:pt x="23934" y="0"/>
                  </a:moveTo>
                  <a:lnTo>
                    <a:pt x="0" y="23802"/>
                  </a:lnTo>
                  <a:lnTo>
                    <a:pt x="2981" y="26739"/>
                  </a:lnTo>
                  <a:lnTo>
                    <a:pt x="23934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2325074" y="4355711"/>
              <a:ext cx="686544" cy="402041"/>
            </a:xfrm>
            <a:custGeom>
              <a:avLst/>
              <a:gdLst/>
              <a:ahLst/>
              <a:cxnLst/>
              <a:rect l="l" t="t" r="r" b="b"/>
              <a:pathLst>
                <a:path w="34059" h="19945" extrusionOk="0">
                  <a:moveTo>
                    <a:pt x="17052" y="0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2463798" y="4632272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3333232" y="3803477"/>
              <a:ext cx="1238779" cy="677715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1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1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3471069" y="4080037"/>
              <a:ext cx="963105" cy="538991"/>
            </a:xfrm>
            <a:custGeom>
              <a:avLst/>
              <a:gdLst/>
              <a:ahLst/>
              <a:cxnLst/>
              <a:rect l="l" t="t" r="r" b="b"/>
              <a:pathLst>
                <a:path w="47779" h="26739" extrusionOk="0">
                  <a:moveTo>
                    <a:pt x="23933" y="0"/>
                  </a:moveTo>
                  <a:lnTo>
                    <a:pt x="0" y="23802"/>
                  </a:lnTo>
                  <a:lnTo>
                    <a:pt x="2937" y="26739"/>
                  </a:lnTo>
                  <a:lnTo>
                    <a:pt x="23933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3609793" y="4355711"/>
              <a:ext cx="685657" cy="402041"/>
            </a:xfrm>
            <a:custGeom>
              <a:avLst/>
              <a:gdLst/>
              <a:ahLst/>
              <a:cxnLst/>
              <a:rect l="l" t="t" r="r" b="b"/>
              <a:pathLst>
                <a:path w="34015" h="19945" extrusionOk="0">
                  <a:moveTo>
                    <a:pt x="17051" y="0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1" y="5918"/>
                  </a:lnTo>
                  <a:lnTo>
                    <a:pt x="31078" y="19945"/>
                  </a:lnTo>
                  <a:lnTo>
                    <a:pt x="34015" y="17008"/>
                  </a:lnTo>
                  <a:lnTo>
                    <a:pt x="170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3748496" y="4632272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26"/>
                  </a:lnTo>
                  <a:lnTo>
                    <a:pt x="2938" y="13106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-1163262" y="4617255"/>
              <a:ext cx="1239666" cy="677715"/>
            </a:xfrm>
            <a:custGeom>
              <a:avLst/>
              <a:gdLst/>
              <a:ahLst/>
              <a:cxnLst/>
              <a:rect l="l" t="t" r="r" b="b"/>
              <a:pathLst>
                <a:path w="61499" h="33621" extrusionOk="0">
                  <a:moveTo>
                    <a:pt x="30771" y="0"/>
                  </a:moveTo>
                  <a:lnTo>
                    <a:pt x="0" y="30683"/>
                  </a:lnTo>
                  <a:lnTo>
                    <a:pt x="2937" y="33620"/>
                  </a:lnTo>
                  <a:lnTo>
                    <a:pt x="30771" y="5874"/>
                  </a:lnTo>
                  <a:lnTo>
                    <a:pt x="58561" y="33620"/>
                  </a:lnTo>
                  <a:lnTo>
                    <a:pt x="61498" y="30683"/>
                  </a:lnTo>
                  <a:lnTo>
                    <a:pt x="307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-1024558" y="4893796"/>
              <a:ext cx="962238" cy="539012"/>
            </a:xfrm>
            <a:custGeom>
              <a:avLst/>
              <a:gdLst/>
              <a:ahLst/>
              <a:cxnLst/>
              <a:rect l="l" t="t" r="r" b="b"/>
              <a:pathLst>
                <a:path w="47736" h="26740" extrusionOk="0">
                  <a:moveTo>
                    <a:pt x="23890" y="1"/>
                  </a:moveTo>
                  <a:lnTo>
                    <a:pt x="1" y="23802"/>
                  </a:lnTo>
                  <a:lnTo>
                    <a:pt x="2938" y="26739"/>
                  </a:lnTo>
                  <a:lnTo>
                    <a:pt x="23890" y="5875"/>
                  </a:lnTo>
                  <a:lnTo>
                    <a:pt x="44799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-886721" y="5169470"/>
              <a:ext cx="686564" cy="402061"/>
            </a:xfrm>
            <a:custGeom>
              <a:avLst/>
              <a:gdLst/>
              <a:ahLst/>
              <a:cxnLst/>
              <a:rect l="l" t="t" r="r" b="b"/>
              <a:pathLst>
                <a:path w="34060" h="19946" extrusionOk="0">
                  <a:moveTo>
                    <a:pt x="17052" y="1"/>
                  </a:moveTo>
                  <a:lnTo>
                    <a:pt x="1" y="17008"/>
                  </a:lnTo>
                  <a:lnTo>
                    <a:pt x="2982" y="19945"/>
                  </a:lnTo>
                  <a:lnTo>
                    <a:pt x="17052" y="5918"/>
                  </a:lnTo>
                  <a:lnTo>
                    <a:pt x="31123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-747997" y="5446031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1" y="10170"/>
                  </a:lnTo>
                  <a:lnTo>
                    <a:pt x="2938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21436" y="4617255"/>
              <a:ext cx="1239686" cy="677715"/>
            </a:xfrm>
            <a:custGeom>
              <a:avLst/>
              <a:gdLst/>
              <a:ahLst/>
              <a:cxnLst/>
              <a:rect l="l" t="t" r="r" b="b"/>
              <a:pathLst>
                <a:path w="61500" h="33621" extrusionOk="0">
                  <a:moveTo>
                    <a:pt x="30772" y="0"/>
                  </a:moveTo>
                  <a:lnTo>
                    <a:pt x="1" y="30683"/>
                  </a:lnTo>
                  <a:lnTo>
                    <a:pt x="2938" y="33620"/>
                  </a:lnTo>
                  <a:lnTo>
                    <a:pt x="30772" y="5874"/>
                  </a:lnTo>
                  <a:lnTo>
                    <a:pt x="58562" y="33620"/>
                  </a:lnTo>
                  <a:lnTo>
                    <a:pt x="61499" y="30683"/>
                  </a:lnTo>
                  <a:lnTo>
                    <a:pt x="307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260160" y="4893796"/>
              <a:ext cx="962238" cy="539012"/>
            </a:xfrm>
            <a:custGeom>
              <a:avLst/>
              <a:gdLst/>
              <a:ahLst/>
              <a:cxnLst/>
              <a:rect l="l" t="t" r="r" b="b"/>
              <a:pathLst>
                <a:path w="47736" h="26740" extrusionOk="0">
                  <a:moveTo>
                    <a:pt x="23890" y="1"/>
                  </a:moveTo>
                  <a:lnTo>
                    <a:pt x="1" y="23802"/>
                  </a:lnTo>
                  <a:lnTo>
                    <a:pt x="2937" y="26739"/>
                  </a:lnTo>
                  <a:lnTo>
                    <a:pt x="23890" y="5875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397997" y="5169470"/>
              <a:ext cx="686564" cy="402061"/>
            </a:xfrm>
            <a:custGeom>
              <a:avLst/>
              <a:gdLst/>
              <a:ahLst/>
              <a:cxnLst/>
              <a:rect l="l" t="t" r="r" b="b"/>
              <a:pathLst>
                <a:path w="34060" h="19946" extrusionOk="0">
                  <a:moveTo>
                    <a:pt x="17052" y="1"/>
                  </a:moveTo>
                  <a:lnTo>
                    <a:pt x="1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122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536721" y="5446031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406154" y="4617255"/>
              <a:ext cx="1238779" cy="677715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2" y="0"/>
                  </a:moveTo>
                  <a:lnTo>
                    <a:pt x="1" y="30683"/>
                  </a:lnTo>
                  <a:lnTo>
                    <a:pt x="2937" y="33620"/>
                  </a:lnTo>
                  <a:lnTo>
                    <a:pt x="30772" y="5874"/>
                  </a:lnTo>
                  <a:lnTo>
                    <a:pt x="58518" y="33620"/>
                  </a:lnTo>
                  <a:lnTo>
                    <a:pt x="61455" y="30683"/>
                  </a:lnTo>
                  <a:lnTo>
                    <a:pt x="307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544878" y="4893796"/>
              <a:ext cx="962218" cy="539012"/>
            </a:xfrm>
            <a:custGeom>
              <a:avLst/>
              <a:gdLst/>
              <a:ahLst/>
              <a:cxnLst/>
              <a:rect l="l" t="t" r="r" b="b"/>
              <a:pathLst>
                <a:path w="47735" h="26740" extrusionOk="0">
                  <a:moveTo>
                    <a:pt x="23890" y="1"/>
                  </a:moveTo>
                  <a:lnTo>
                    <a:pt x="0" y="23802"/>
                  </a:lnTo>
                  <a:lnTo>
                    <a:pt x="2937" y="26739"/>
                  </a:lnTo>
                  <a:lnTo>
                    <a:pt x="23890" y="5875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682715" y="5169470"/>
              <a:ext cx="686544" cy="402061"/>
            </a:xfrm>
            <a:custGeom>
              <a:avLst/>
              <a:gdLst/>
              <a:ahLst/>
              <a:cxnLst/>
              <a:rect l="l" t="t" r="r" b="b"/>
              <a:pathLst>
                <a:path w="34059" h="19946" extrusionOk="0">
                  <a:moveTo>
                    <a:pt x="17052" y="1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21439" y="5446031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2690873" y="4617255"/>
              <a:ext cx="1238779" cy="677715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1" y="0"/>
                  </a:moveTo>
                  <a:lnTo>
                    <a:pt x="0" y="30683"/>
                  </a:lnTo>
                  <a:lnTo>
                    <a:pt x="2937" y="33620"/>
                  </a:lnTo>
                  <a:lnTo>
                    <a:pt x="30771" y="5874"/>
                  </a:lnTo>
                  <a:lnTo>
                    <a:pt x="58518" y="33620"/>
                  </a:lnTo>
                  <a:lnTo>
                    <a:pt x="61455" y="30683"/>
                  </a:lnTo>
                  <a:lnTo>
                    <a:pt x="307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2828710" y="4893796"/>
              <a:ext cx="963105" cy="539012"/>
            </a:xfrm>
            <a:custGeom>
              <a:avLst/>
              <a:gdLst/>
              <a:ahLst/>
              <a:cxnLst/>
              <a:rect l="l" t="t" r="r" b="b"/>
              <a:pathLst>
                <a:path w="47779" h="26740" extrusionOk="0">
                  <a:moveTo>
                    <a:pt x="23933" y="1"/>
                  </a:moveTo>
                  <a:lnTo>
                    <a:pt x="0" y="23802"/>
                  </a:lnTo>
                  <a:lnTo>
                    <a:pt x="2981" y="26739"/>
                  </a:lnTo>
                  <a:lnTo>
                    <a:pt x="23933" y="5875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2967433" y="5169470"/>
              <a:ext cx="685657" cy="402061"/>
            </a:xfrm>
            <a:custGeom>
              <a:avLst/>
              <a:gdLst/>
              <a:ahLst/>
              <a:cxnLst/>
              <a:rect l="l" t="t" r="r" b="b"/>
              <a:pathLst>
                <a:path w="34015" h="19946" extrusionOk="0">
                  <a:moveTo>
                    <a:pt x="17051" y="1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1" y="5918"/>
                  </a:lnTo>
                  <a:lnTo>
                    <a:pt x="31078" y="19945"/>
                  </a:lnTo>
                  <a:lnTo>
                    <a:pt x="34015" y="17008"/>
                  </a:lnTo>
                  <a:lnTo>
                    <a:pt x="170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3106157" y="5446031"/>
              <a:ext cx="409096" cy="264204"/>
            </a:xfrm>
            <a:custGeom>
              <a:avLst/>
              <a:gdLst/>
              <a:ahLst/>
              <a:cxnLst/>
              <a:rect l="l" t="t" r="r" b="b"/>
              <a:pathLst>
                <a:path w="20295" h="13107" extrusionOk="0">
                  <a:moveTo>
                    <a:pt x="10169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69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" name="Google Shape;205;p2"/>
          <p:cNvSpPr txBox="1">
            <a:spLocks noGrp="1"/>
          </p:cNvSpPr>
          <p:nvPr>
            <p:ph type="ctrTitle"/>
          </p:nvPr>
        </p:nvSpPr>
        <p:spPr>
          <a:xfrm>
            <a:off x="720000" y="1941575"/>
            <a:ext cx="7704000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2"/>
          <p:cNvSpPr txBox="1">
            <a:spLocks noGrp="1"/>
          </p:cNvSpPr>
          <p:nvPr>
            <p:ph type="subTitle" idx="1"/>
          </p:nvPr>
        </p:nvSpPr>
        <p:spPr>
          <a:xfrm>
            <a:off x="720000" y="2786125"/>
            <a:ext cx="77040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3">
    <p:bg>
      <p:bgPr>
        <a:solidFill>
          <a:schemeClr val="dk2"/>
        </a:solidFill>
        <a:effectLst/>
      </p:bgPr>
    </p:bg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2" name="Google Shape;1162;p28"/>
          <p:cNvGrpSpPr/>
          <p:nvPr/>
        </p:nvGrpSpPr>
        <p:grpSpPr>
          <a:xfrm>
            <a:off x="-1262588" y="3955396"/>
            <a:ext cx="5735272" cy="1906758"/>
            <a:chOff x="-1163262" y="3803477"/>
            <a:chExt cx="5735272" cy="1906758"/>
          </a:xfrm>
        </p:grpSpPr>
        <p:sp>
          <p:nvSpPr>
            <p:cNvPr id="1163" name="Google Shape;1163;p28"/>
            <p:cNvSpPr/>
            <p:nvPr/>
          </p:nvSpPr>
          <p:spPr>
            <a:xfrm>
              <a:off x="-520923" y="3803477"/>
              <a:ext cx="1239686" cy="677715"/>
            </a:xfrm>
            <a:custGeom>
              <a:avLst/>
              <a:gdLst/>
              <a:ahLst/>
              <a:cxnLst/>
              <a:rect l="l" t="t" r="r" b="b"/>
              <a:pathLst>
                <a:path w="61500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62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8"/>
            <p:cNvSpPr/>
            <p:nvPr/>
          </p:nvSpPr>
          <p:spPr>
            <a:xfrm>
              <a:off x="-382199" y="4080037"/>
              <a:ext cx="962238" cy="538991"/>
            </a:xfrm>
            <a:custGeom>
              <a:avLst/>
              <a:gdLst/>
              <a:ahLst/>
              <a:cxnLst/>
              <a:rect l="l" t="t" r="r" b="b"/>
              <a:pathLst>
                <a:path w="47736" h="26739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8" y="26739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8"/>
            <p:cNvSpPr/>
            <p:nvPr/>
          </p:nvSpPr>
          <p:spPr>
            <a:xfrm>
              <a:off x="-244362" y="4355711"/>
              <a:ext cx="686564" cy="402041"/>
            </a:xfrm>
            <a:custGeom>
              <a:avLst/>
              <a:gdLst/>
              <a:ahLst/>
              <a:cxnLst/>
              <a:rect l="l" t="t" r="r" b="b"/>
              <a:pathLst>
                <a:path w="34060" h="19945" extrusionOk="0">
                  <a:moveTo>
                    <a:pt x="17052" y="0"/>
                  </a:moveTo>
                  <a:lnTo>
                    <a:pt x="1" y="17008"/>
                  </a:lnTo>
                  <a:lnTo>
                    <a:pt x="2981" y="19945"/>
                  </a:lnTo>
                  <a:lnTo>
                    <a:pt x="17052" y="5918"/>
                  </a:lnTo>
                  <a:lnTo>
                    <a:pt x="31122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8"/>
            <p:cNvSpPr/>
            <p:nvPr/>
          </p:nvSpPr>
          <p:spPr>
            <a:xfrm>
              <a:off x="-105638" y="4632272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8"/>
            <p:cNvSpPr/>
            <p:nvPr/>
          </p:nvSpPr>
          <p:spPr>
            <a:xfrm>
              <a:off x="763795" y="3803477"/>
              <a:ext cx="1239666" cy="677715"/>
            </a:xfrm>
            <a:custGeom>
              <a:avLst/>
              <a:gdLst/>
              <a:ahLst/>
              <a:cxnLst/>
              <a:rect l="l" t="t" r="r" b="b"/>
              <a:pathLst>
                <a:path w="61499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8"/>
            <p:cNvSpPr/>
            <p:nvPr/>
          </p:nvSpPr>
          <p:spPr>
            <a:xfrm>
              <a:off x="902519" y="4080037"/>
              <a:ext cx="962238" cy="538991"/>
            </a:xfrm>
            <a:custGeom>
              <a:avLst/>
              <a:gdLst/>
              <a:ahLst/>
              <a:cxnLst/>
              <a:rect l="l" t="t" r="r" b="b"/>
              <a:pathLst>
                <a:path w="47736" h="26739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7" y="26739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8"/>
            <p:cNvSpPr/>
            <p:nvPr/>
          </p:nvSpPr>
          <p:spPr>
            <a:xfrm>
              <a:off x="1040356" y="4355711"/>
              <a:ext cx="686564" cy="402041"/>
            </a:xfrm>
            <a:custGeom>
              <a:avLst/>
              <a:gdLst/>
              <a:ahLst/>
              <a:cxnLst/>
              <a:rect l="l" t="t" r="r" b="b"/>
              <a:pathLst>
                <a:path w="34060" h="19945" extrusionOk="0">
                  <a:moveTo>
                    <a:pt x="17052" y="0"/>
                  </a:moveTo>
                  <a:lnTo>
                    <a:pt x="1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8"/>
            <p:cNvSpPr/>
            <p:nvPr/>
          </p:nvSpPr>
          <p:spPr>
            <a:xfrm>
              <a:off x="1179080" y="4632272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8"/>
            <p:cNvSpPr/>
            <p:nvPr/>
          </p:nvSpPr>
          <p:spPr>
            <a:xfrm>
              <a:off x="2048514" y="3803477"/>
              <a:ext cx="1238779" cy="677715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2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8"/>
            <p:cNvSpPr/>
            <p:nvPr/>
          </p:nvSpPr>
          <p:spPr>
            <a:xfrm>
              <a:off x="2186351" y="4080037"/>
              <a:ext cx="963105" cy="538991"/>
            </a:xfrm>
            <a:custGeom>
              <a:avLst/>
              <a:gdLst/>
              <a:ahLst/>
              <a:cxnLst/>
              <a:rect l="l" t="t" r="r" b="b"/>
              <a:pathLst>
                <a:path w="47779" h="26739" extrusionOk="0">
                  <a:moveTo>
                    <a:pt x="23934" y="0"/>
                  </a:moveTo>
                  <a:lnTo>
                    <a:pt x="0" y="23802"/>
                  </a:lnTo>
                  <a:lnTo>
                    <a:pt x="2981" y="26739"/>
                  </a:lnTo>
                  <a:lnTo>
                    <a:pt x="23934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8"/>
            <p:cNvSpPr/>
            <p:nvPr/>
          </p:nvSpPr>
          <p:spPr>
            <a:xfrm>
              <a:off x="2325074" y="4355711"/>
              <a:ext cx="686544" cy="402041"/>
            </a:xfrm>
            <a:custGeom>
              <a:avLst/>
              <a:gdLst/>
              <a:ahLst/>
              <a:cxnLst/>
              <a:rect l="l" t="t" r="r" b="b"/>
              <a:pathLst>
                <a:path w="34059" h="19945" extrusionOk="0">
                  <a:moveTo>
                    <a:pt x="17052" y="0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8"/>
            <p:cNvSpPr/>
            <p:nvPr/>
          </p:nvSpPr>
          <p:spPr>
            <a:xfrm>
              <a:off x="2463798" y="4632272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8"/>
            <p:cNvSpPr/>
            <p:nvPr/>
          </p:nvSpPr>
          <p:spPr>
            <a:xfrm>
              <a:off x="3333232" y="3803477"/>
              <a:ext cx="1238779" cy="677715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1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1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8"/>
            <p:cNvSpPr/>
            <p:nvPr/>
          </p:nvSpPr>
          <p:spPr>
            <a:xfrm>
              <a:off x="3471069" y="4080037"/>
              <a:ext cx="963105" cy="538991"/>
            </a:xfrm>
            <a:custGeom>
              <a:avLst/>
              <a:gdLst/>
              <a:ahLst/>
              <a:cxnLst/>
              <a:rect l="l" t="t" r="r" b="b"/>
              <a:pathLst>
                <a:path w="47779" h="26739" extrusionOk="0">
                  <a:moveTo>
                    <a:pt x="23933" y="0"/>
                  </a:moveTo>
                  <a:lnTo>
                    <a:pt x="0" y="23802"/>
                  </a:lnTo>
                  <a:lnTo>
                    <a:pt x="2937" y="26739"/>
                  </a:lnTo>
                  <a:lnTo>
                    <a:pt x="23933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8"/>
            <p:cNvSpPr/>
            <p:nvPr/>
          </p:nvSpPr>
          <p:spPr>
            <a:xfrm>
              <a:off x="3609793" y="4355711"/>
              <a:ext cx="685657" cy="402041"/>
            </a:xfrm>
            <a:custGeom>
              <a:avLst/>
              <a:gdLst/>
              <a:ahLst/>
              <a:cxnLst/>
              <a:rect l="l" t="t" r="r" b="b"/>
              <a:pathLst>
                <a:path w="34015" h="19945" extrusionOk="0">
                  <a:moveTo>
                    <a:pt x="17051" y="0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1" y="5918"/>
                  </a:lnTo>
                  <a:lnTo>
                    <a:pt x="31078" y="19945"/>
                  </a:lnTo>
                  <a:lnTo>
                    <a:pt x="34015" y="17008"/>
                  </a:lnTo>
                  <a:lnTo>
                    <a:pt x="170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8"/>
            <p:cNvSpPr/>
            <p:nvPr/>
          </p:nvSpPr>
          <p:spPr>
            <a:xfrm>
              <a:off x="3748496" y="4632272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26"/>
                  </a:lnTo>
                  <a:lnTo>
                    <a:pt x="2938" y="13106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8"/>
            <p:cNvSpPr/>
            <p:nvPr/>
          </p:nvSpPr>
          <p:spPr>
            <a:xfrm>
              <a:off x="-1163262" y="4617255"/>
              <a:ext cx="1239666" cy="677715"/>
            </a:xfrm>
            <a:custGeom>
              <a:avLst/>
              <a:gdLst/>
              <a:ahLst/>
              <a:cxnLst/>
              <a:rect l="l" t="t" r="r" b="b"/>
              <a:pathLst>
                <a:path w="61499" h="33621" extrusionOk="0">
                  <a:moveTo>
                    <a:pt x="30771" y="0"/>
                  </a:moveTo>
                  <a:lnTo>
                    <a:pt x="0" y="30683"/>
                  </a:lnTo>
                  <a:lnTo>
                    <a:pt x="2937" y="33620"/>
                  </a:lnTo>
                  <a:lnTo>
                    <a:pt x="30771" y="5874"/>
                  </a:lnTo>
                  <a:lnTo>
                    <a:pt x="58561" y="33620"/>
                  </a:lnTo>
                  <a:lnTo>
                    <a:pt x="61498" y="30683"/>
                  </a:lnTo>
                  <a:lnTo>
                    <a:pt x="307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8"/>
            <p:cNvSpPr/>
            <p:nvPr/>
          </p:nvSpPr>
          <p:spPr>
            <a:xfrm>
              <a:off x="-1024558" y="4893796"/>
              <a:ext cx="962238" cy="539012"/>
            </a:xfrm>
            <a:custGeom>
              <a:avLst/>
              <a:gdLst/>
              <a:ahLst/>
              <a:cxnLst/>
              <a:rect l="l" t="t" r="r" b="b"/>
              <a:pathLst>
                <a:path w="47736" h="26740" extrusionOk="0">
                  <a:moveTo>
                    <a:pt x="23890" y="1"/>
                  </a:moveTo>
                  <a:lnTo>
                    <a:pt x="1" y="23802"/>
                  </a:lnTo>
                  <a:lnTo>
                    <a:pt x="2938" y="26739"/>
                  </a:lnTo>
                  <a:lnTo>
                    <a:pt x="23890" y="5875"/>
                  </a:lnTo>
                  <a:lnTo>
                    <a:pt x="44799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8"/>
            <p:cNvSpPr/>
            <p:nvPr/>
          </p:nvSpPr>
          <p:spPr>
            <a:xfrm>
              <a:off x="-886721" y="5169470"/>
              <a:ext cx="686564" cy="402061"/>
            </a:xfrm>
            <a:custGeom>
              <a:avLst/>
              <a:gdLst/>
              <a:ahLst/>
              <a:cxnLst/>
              <a:rect l="l" t="t" r="r" b="b"/>
              <a:pathLst>
                <a:path w="34060" h="19946" extrusionOk="0">
                  <a:moveTo>
                    <a:pt x="17052" y="1"/>
                  </a:moveTo>
                  <a:lnTo>
                    <a:pt x="1" y="17008"/>
                  </a:lnTo>
                  <a:lnTo>
                    <a:pt x="2982" y="19945"/>
                  </a:lnTo>
                  <a:lnTo>
                    <a:pt x="17052" y="5918"/>
                  </a:lnTo>
                  <a:lnTo>
                    <a:pt x="31123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8"/>
            <p:cNvSpPr/>
            <p:nvPr/>
          </p:nvSpPr>
          <p:spPr>
            <a:xfrm>
              <a:off x="-747997" y="5446031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1" y="10170"/>
                  </a:lnTo>
                  <a:lnTo>
                    <a:pt x="2938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8"/>
            <p:cNvSpPr/>
            <p:nvPr/>
          </p:nvSpPr>
          <p:spPr>
            <a:xfrm>
              <a:off x="121436" y="4617255"/>
              <a:ext cx="1239686" cy="677715"/>
            </a:xfrm>
            <a:custGeom>
              <a:avLst/>
              <a:gdLst/>
              <a:ahLst/>
              <a:cxnLst/>
              <a:rect l="l" t="t" r="r" b="b"/>
              <a:pathLst>
                <a:path w="61500" h="33621" extrusionOk="0">
                  <a:moveTo>
                    <a:pt x="30772" y="0"/>
                  </a:moveTo>
                  <a:lnTo>
                    <a:pt x="1" y="30683"/>
                  </a:lnTo>
                  <a:lnTo>
                    <a:pt x="2938" y="33620"/>
                  </a:lnTo>
                  <a:lnTo>
                    <a:pt x="30772" y="5874"/>
                  </a:lnTo>
                  <a:lnTo>
                    <a:pt x="58562" y="33620"/>
                  </a:lnTo>
                  <a:lnTo>
                    <a:pt x="61499" y="30683"/>
                  </a:lnTo>
                  <a:lnTo>
                    <a:pt x="307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8"/>
            <p:cNvSpPr/>
            <p:nvPr/>
          </p:nvSpPr>
          <p:spPr>
            <a:xfrm>
              <a:off x="260160" y="4893796"/>
              <a:ext cx="962238" cy="539012"/>
            </a:xfrm>
            <a:custGeom>
              <a:avLst/>
              <a:gdLst/>
              <a:ahLst/>
              <a:cxnLst/>
              <a:rect l="l" t="t" r="r" b="b"/>
              <a:pathLst>
                <a:path w="47736" h="26740" extrusionOk="0">
                  <a:moveTo>
                    <a:pt x="23890" y="1"/>
                  </a:moveTo>
                  <a:lnTo>
                    <a:pt x="1" y="23802"/>
                  </a:lnTo>
                  <a:lnTo>
                    <a:pt x="2937" y="26739"/>
                  </a:lnTo>
                  <a:lnTo>
                    <a:pt x="23890" y="5875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8"/>
            <p:cNvSpPr/>
            <p:nvPr/>
          </p:nvSpPr>
          <p:spPr>
            <a:xfrm>
              <a:off x="397997" y="5169470"/>
              <a:ext cx="686564" cy="402061"/>
            </a:xfrm>
            <a:custGeom>
              <a:avLst/>
              <a:gdLst/>
              <a:ahLst/>
              <a:cxnLst/>
              <a:rect l="l" t="t" r="r" b="b"/>
              <a:pathLst>
                <a:path w="34060" h="19946" extrusionOk="0">
                  <a:moveTo>
                    <a:pt x="17052" y="1"/>
                  </a:moveTo>
                  <a:lnTo>
                    <a:pt x="1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122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8"/>
            <p:cNvSpPr/>
            <p:nvPr/>
          </p:nvSpPr>
          <p:spPr>
            <a:xfrm>
              <a:off x="536721" y="5446031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8"/>
            <p:cNvSpPr/>
            <p:nvPr/>
          </p:nvSpPr>
          <p:spPr>
            <a:xfrm>
              <a:off x="1406154" y="4617255"/>
              <a:ext cx="1238779" cy="677715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2" y="0"/>
                  </a:moveTo>
                  <a:lnTo>
                    <a:pt x="1" y="30683"/>
                  </a:lnTo>
                  <a:lnTo>
                    <a:pt x="2937" y="33620"/>
                  </a:lnTo>
                  <a:lnTo>
                    <a:pt x="30772" y="5874"/>
                  </a:lnTo>
                  <a:lnTo>
                    <a:pt x="58518" y="33620"/>
                  </a:lnTo>
                  <a:lnTo>
                    <a:pt x="61455" y="30683"/>
                  </a:lnTo>
                  <a:lnTo>
                    <a:pt x="307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8"/>
            <p:cNvSpPr/>
            <p:nvPr/>
          </p:nvSpPr>
          <p:spPr>
            <a:xfrm>
              <a:off x="1544878" y="4893796"/>
              <a:ext cx="962218" cy="539012"/>
            </a:xfrm>
            <a:custGeom>
              <a:avLst/>
              <a:gdLst/>
              <a:ahLst/>
              <a:cxnLst/>
              <a:rect l="l" t="t" r="r" b="b"/>
              <a:pathLst>
                <a:path w="47735" h="26740" extrusionOk="0">
                  <a:moveTo>
                    <a:pt x="23890" y="1"/>
                  </a:moveTo>
                  <a:lnTo>
                    <a:pt x="0" y="23802"/>
                  </a:lnTo>
                  <a:lnTo>
                    <a:pt x="2937" y="26739"/>
                  </a:lnTo>
                  <a:lnTo>
                    <a:pt x="23890" y="5875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8"/>
            <p:cNvSpPr/>
            <p:nvPr/>
          </p:nvSpPr>
          <p:spPr>
            <a:xfrm>
              <a:off x="1682715" y="5169470"/>
              <a:ext cx="686544" cy="402061"/>
            </a:xfrm>
            <a:custGeom>
              <a:avLst/>
              <a:gdLst/>
              <a:ahLst/>
              <a:cxnLst/>
              <a:rect l="l" t="t" r="r" b="b"/>
              <a:pathLst>
                <a:path w="34059" h="19946" extrusionOk="0">
                  <a:moveTo>
                    <a:pt x="17052" y="1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8"/>
            <p:cNvSpPr/>
            <p:nvPr/>
          </p:nvSpPr>
          <p:spPr>
            <a:xfrm>
              <a:off x="1821439" y="5446031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8"/>
            <p:cNvSpPr/>
            <p:nvPr/>
          </p:nvSpPr>
          <p:spPr>
            <a:xfrm>
              <a:off x="2690873" y="4617255"/>
              <a:ext cx="1238779" cy="677715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1" y="0"/>
                  </a:moveTo>
                  <a:lnTo>
                    <a:pt x="0" y="30683"/>
                  </a:lnTo>
                  <a:lnTo>
                    <a:pt x="2937" y="33620"/>
                  </a:lnTo>
                  <a:lnTo>
                    <a:pt x="30771" y="5874"/>
                  </a:lnTo>
                  <a:lnTo>
                    <a:pt x="58518" y="33620"/>
                  </a:lnTo>
                  <a:lnTo>
                    <a:pt x="61455" y="30683"/>
                  </a:lnTo>
                  <a:lnTo>
                    <a:pt x="307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8"/>
            <p:cNvSpPr/>
            <p:nvPr/>
          </p:nvSpPr>
          <p:spPr>
            <a:xfrm>
              <a:off x="2828710" y="4893796"/>
              <a:ext cx="963105" cy="539012"/>
            </a:xfrm>
            <a:custGeom>
              <a:avLst/>
              <a:gdLst/>
              <a:ahLst/>
              <a:cxnLst/>
              <a:rect l="l" t="t" r="r" b="b"/>
              <a:pathLst>
                <a:path w="47779" h="26740" extrusionOk="0">
                  <a:moveTo>
                    <a:pt x="23933" y="1"/>
                  </a:moveTo>
                  <a:lnTo>
                    <a:pt x="0" y="23802"/>
                  </a:lnTo>
                  <a:lnTo>
                    <a:pt x="2981" y="26739"/>
                  </a:lnTo>
                  <a:lnTo>
                    <a:pt x="23933" y="5875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8"/>
            <p:cNvSpPr/>
            <p:nvPr/>
          </p:nvSpPr>
          <p:spPr>
            <a:xfrm>
              <a:off x="2967433" y="5169470"/>
              <a:ext cx="685657" cy="402061"/>
            </a:xfrm>
            <a:custGeom>
              <a:avLst/>
              <a:gdLst/>
              <a:ahLst/>
              <a:cxnLst/>
              <a:rect l="l" t="t" r="r" b="b"/>
              <a:pathLst>
                <a:path w="34015" h="19946" extrusionOk="0">
                  <a:moveTo>
                    <a:pt x="17051" y="1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1" y="5918"/>
                  </a:lnTo>
                  <a:lnTo>
                    <a:pt x="31078" y="19945"/>
                  </a:lnTo>
                  <a:lnTo>
                    <a:pt x="34015" y="17008"/>
                  </a:lnTo>
                  <a:lnTo>
                    <a:pt x="170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8"/>
            <p:cNvSpPr/>
            <p:nvPr/>
          </p:nvSpPr>
          <p:spPr>
            <a:xfrm>
              <a:off x="3106157" y="5446031"/>
              <a:ext cx="409096" cy="264204"/>
            </a:xfrm>
            <a:custGeom>
              <a:avLst/>
              <a:gdLst/>
              <a:ahLst/>
              <a:cxnLst/>
              <a:rect l="l" t="t" r="r" b="b"/>
              <a:pathLst>
                <a:path w="20295" h="13107" extrusionOk="0">
                  <a:moveTo>
                    <a:pt x="10169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69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4"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6" name="Google Shape;1196;p29"/>
          <p:cNvGrpSpPr/>
          <p:nvPr/>
        </p:nvGrpSpPr>
        <p:grpSpPr>
          <a:xfrm>
            <a:off x="6492258" y="-332193"/>
            <a:ext cx="3012935" cy="1128022"/>
            <a:chOff x="6492258" y="-179793"/>
            <a:chExt cx="3012935" cy="1128022"/>
          </a:xfrm>
        </p:grpSpPr>
        <p:sp>
          <p:nvSpPr>
            <p:cNvPr id="1197" name="Google Shape;1197;p29"/>
            <p:cNvSpPr/>
            <p:nvPr/>
          </p:nvSpPr>
          <p:spPr>
            <a:xfrm rot="10800000">
              <a:off x="8771805" y="547299"/>
              <a:ext cx="733388" cy="400930"/>
            </a:xfrm>
            <a:custGeom>
              <a:avLst/>
              <a:gdLst/>
              <a:ahLst/>
              <a:cxnLst/>
              <a:rect l="l" t="t" r="r" b="b"/>
              <a:pathLst>
                <a:path w="61500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62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9"/>
            <p:cNvSpPr/>
            <p:nvPr/>
          </p:nvSpPr>
          <p:spPr>
            <a:xfrm rot="10800000">
              <a:off x="8853873" y="465755"/>
              <a:ext cx="569252" cy="318863"/>
            </a:xfrm>
            <a:custGeom>
              <a:avLst/>
              <a:gdLst/>
              <a:ahLst/>
              <a:cxnLst/>
              <a:rect l="l" t="t" r="r" b="b"/>
              <a:pathLst>
                <a:path w="47736" h="26739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8" y="26739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9"/>
            <p:cNvSpPr/>
            <p:nvPr/>
          </p:nvSpPr>
          <p:spPr>
            <a:xfrm rot="10800000">
              <a:off x="8935416" y="383688"/>
              <a:ext cx="406165" cy="237844"/>
            </a:xfrm>
            <a:custGeom>
              <a:avLst/>
              <a:gdLst/>
              <a:ahLst/>
              <a:cxnLst/>
              <a:rect l="l" t="t" r="r" b="b"/>
              <a:pathLst>
                <a:path w="34060" h="19945" extrusionOk="0">
                  <a:moveTo>
                    <a:pt x="17052" y="0"/>
                  </a:moveTo>
                  <a:lnTo>
                    <a:pt x="1" y="17008"/>
                  </a:lnTo>
                  <a:lnTo>
                    <a:pt x="2981" y="19945"/>
                  </a:lnTo>
                  <a:lnTo>
                    <a:pt x="17052" y="5918"/>
                  </a:lnTo>
                  <a:lnTo>
                    <a:pt x="31122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9"/>
            <p:cNvSpPr/>
            <p:nvPr/>
          </p:nvSpPr>
          <p:spPr>
            <a:xfrm rot="10800000">
              <a:off x="9017484" y="301620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9"/>
            <p:cNvSpPr/>
            <p:nvPr/>
          </p:nvSpPr>
          <p:spPr>
            <a:xfrm rot="10800000">
              <a:off x="8011789" y="547299"/>
              <a:ext cx="733376" cy="400930"/>
            </a:xfrm>
            <a:custGeom>
              <a:avLst/>
              <a:gdLst/>
              <a:ahLst/>
              <a:cxnLst/>
              <a:rect l="l" t="t" r="r" b="b"/>
              <a:pathLst>
                <a:path w="61499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9"/>
            <p:cNvSpPr/>
            <p:nvPr/>
          </p:nvSpPr>
          <p:spPr>
            <a:xfrm rot="10800000">
              <a:off x="8093845" y="465755"/>
              <a:ext cx="569252" cy="318863"/>
            </a:xfrm>
            <a:custGeom>
              <a:avLst/>
              <a:gdLst/>
              <a:ahLst/>
              <a:cxnLst/>
              <a:rect l="l" t="t" r="r" b="b"/>
              <a:pathLst>
                <a:path w="47736" h="26739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7" y="26739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9"/>
            <p:cNvSpPr/>
            <p:nvPr/>
          </p:nvSpPr>
          <p:spPr>
            <a:xfrm rot="10800000">
              <a:off x="8175388" y="383688"/>
              <a:ext cx="406165" cy="237844"/>
            </a:xfrm>
            <a:custGeom>
              <a:avLst/>
              <a:gdLst/>
              <a:ahLst/>
              <a:cxnLst/>
              <a:rect l="l" t="t" r="r" b="b"/>
              <a:pathLst>
                <a:path w="34060" h="19945" extrusionOk="0">
                  <a:moveTo>
                    <a:pt x="17052" y="0"/>
                  </a:moveTo>
                  <a:lnTo>
                    <a:pt x="1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9"/>
            <p:cNvSpPr/>
            <p:nvPr/>
          </p:nvSpPr>
          <p:spPr>
            <a:xfrm rot="10800000">
              <a:off x="8257456" y="301620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9"/>
            <p:cNvSpPr/>
            <p:nvPr/>
          </p:nvSpPr>
          <p:spPr>
            <a:xfrm rot="10800000">
              <a:off x="7252286" y="547299"/>
              <a:ext cx="732851" cy="400930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2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9"/>
            <p:cNvSpPr/>
            <p:nvPr/>
          </p:nvSpPr>
          <p:spPr>
            <a:xfrm rot="10800000">
              <a:off x="7333829" y="465755"/>
              <a:ext cx="569765" cy="318863"/>
            </a:xfrm>
            <a:custGeom>
              <a:avLst/>
              <a:gdLst/>
              <a:ahLst/>
              <a:cxnLst/>
              <a:rect l="l" t="t" r="r" b="b"/>
              <a:pathLst>
                <a:path w="47779" h="26739" extrusionOk="0">
                  <a:moveTo>
                    <a:pt x="23934" y="0"/>
                  </a:moveTo>
                  <a:lnTo>
                    <a:pt x="0" y="23802"/>
                  </a:lnTo>
                  <a:lnTo>
                    <a:pt x="2981" y="26739"/>
                  </a:lnTo>
                  <a:lnTo>
                    <a:pt x="23934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9"/>
            <p:cNvSpPr/>
            <p:nvPr/>
          </p:nvSpPr>
          <p:spPr>
            <a:xfrm rot="10800000">
              <a:off x="7415372" y="383688"/>
              <a:ext cx="406154" cy="237844"/>
            </a:xfrm>
            <a:custGeom>
              <a:avLst/>
              <a:gdLst/>
              <a:ahLst/>
              <a:cxnLst/>
              <a:rect l="l" t="t" r="r" b="b"/>
              <a:pathLst>
                <a:path w="34059" h="19945" extrusionOk="0">
                  <a:moveTo>
                    <a:pt x="17052" y="0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9"/>
            <p:cNvSpPr/>
            <p:nvPr/>
          </p:nvSpPr>
          <p:spPr>
            <a:xfrm rot="10800000">
              <a:off x="7497428" y="301620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9"/>
            <p:cNvSpPr/>
            <p:nvPr/>
          </p:nvSpPr>
          <p:spPr>
            <a:xfrm rot="10800000">
              <a:off x="6492258" y="547299"/>
              <a:ext cx="732851" cy="400930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1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1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9"/>
            <p:cNvSpPr/>
            <p:nvPr/>
          </p:nvSpPr>
          <p:spPr>
            <a:xfrm rot="10800000">
              <a:off x="6573801" y="465755"/>
              <a:ext cx="569765" cy="318863"/>
            </a:xfrm>
            <a:custGeom>
              <a:avLst/>
              <a:gdLst/>
              <a:ahLst/>
              <a:cxnLst/>
              <a:rect l="l" t="t" r="r" b="b"/>
              <a:pathLst>
                <a:path w="47779" h="26739" extrusionOk="0">
                  <a:moveTo>
                    <a:pt x="23933" y="0"/>
                  </a:moveTo>
                  <a:lnTo>
                    <a:pt x="0" y="23802"/>
                  </a:lnTo>
                  <a:lnTo>
                    <a:pt x="2937" y="26739"/>
                  </a:lnTo>
                  <a:lnTo>
                    <a:pt x="23933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9"/>
            <p:cNvSpPr/>
            <p:nvPr/>
          </p:nvSpPr>
          <p:spPr>
            <a:xfrm rot="10800000">
              <a:off x="6655869" y="383688"/>
              <a:ext cx="405629" cy="237844"/>
            </a:xfrm>
            <a:custGeom>
              <a:avLst/>
              <a:gdLst/>
              <a:ahLst/>
              <a:cxnLst/>
              <a:rect l="l" t="t" r="r" b="b"/>
              <a:pathLst>
                <a:path w="34015" h="19945" extrusionOk="0">
                  <a:moveTo>
                    <a:pt x="17051" y="0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1" y="5918"/>
                  </a:lnTo>
                  <a:lnTo>
                    <a:pt x="31078" y="19945"/>
                  </a:lnTo>
                  <a:lnTo>
                    <a:pt x="34015" y="17008"/>
                  </a:lnTo>
                  <a:lnTo>
                    <a:pt x="170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9"/>
            <p:cNvSpPr/>
            <p:nvPr/>
          </p:nvSpPr>
          <p:spPr>
            <a:xfrm rot="10800000">
              <a:off x="6737412" y="301620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26"/>
                  </a:lnTo>
                  <a:lnTo>
                    <a:pt x="2938" y="13106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9"/>
            <p:cNvSpPr/>
            <p:nvPr/>
          </p:nvSpPr>
          <p:spPr>
            <a:xfrm rot="10800000">
              <a:off x="8391791" y="65874"/>
              <a:ext cx="733388" cy="400930"/>
            </a:xfrm>
            <a:custGeom>
              <a:avLst/>
              <a:gdLst/>
              <a:ahLst/>
              <a:cxnLst/>
              <a:rect l="l" t="t" r="r" b="b"/>
              <a:pathLst>
                <a:path w="61500" h="33621" extrusionOk="0">
                  <a:moveTo>
                    <a:pt x="30772" y="0"/>
                  </a:moveTo>
                  <a:lnTo>
                    <a:pt x="1" y="30683"/>
                  </a:lnTo>
                  <a:lnTo>
                    <a:pt x="2938" y="33620"/>
                  </a:lnTo>
                  <a:lnTo>
                    <a:pt x="30772" y="5874"/>
                  </a:lnTo>
                  <a:lnTo>
                    <a:pt x="58562" y="33620"/>
                  </a:lnTo>
                  <a:lnTo>
                    <a:pt x="61499" y="30683"/>
                  </a:lnTo>
                  <a:lnTo>
                    <a:pt x="307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9"/>
            <p:cNvSpPr/>
            <p:nvPr/>
          </p:nvSpPr>
          <p:spPr>
            <a:xfrm rot="10800000">
              <a:off x="8473859" y="-15669"/>
              <a:ext cx="569252" cy="318875"/>
            </a:xfrm>
            <a:custGeom>
              <a:avLst/>
              <a:gdLst/>
              <a:ahLst/>
              <a:cxnLst/>
              <a:rect l="l" t="t" r="r" b="b"/>
              <a:pathLst>
                <a:path w="47736" h="26740" extrusionOk="0">
                  <a:moveTo>
                    <a:pt x="23890" y="1"/>
                  </a:moveTo>
                  <a:lnTo>
                    <a:pt x="1" y="23802"/>
                  </a:lnTo>
                  <a:lnTo>
                    <a:pt x="2937" y="26739"/>
                  </a:lnTo>
                  <a:lnTo>
                    <a:pt x="23890" y="5875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9"/>
            <p:cNvSpPr/>
            <p:nvPr/>
          </p:nvSpPr>
          <p:spPr>
            <a:xfrm rot="10800000">
              <a:off x="8555402" y="-97737"/>
              <a:ext cx="406165" cy="237856"/>
            </a:xfrm>
            <a:custGeom>
              <a:avLst/>
              <a:gdLst/>
              <a:ahLst/>
              <a:cxnLst/>
              <a:rect l="l" t="t" r="r" b="b"/>
              <a:pathLst>
                <a:path w="34060" h="19946" extrusionOk="0">
                  <a:moveTo>
                    <a:pt x="17052" y="1"/>
                  </a:moveTo>
                  <a:lnTo>
                    <a:pt x="1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122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9"/>
            <p:cNvSpPr/>
            <p:nvPr/>
          </p:nvSpPr>
          <p:spPr>
            <a:xfrm rot="10800000">
              <a:off x="8637470" y="-179793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9"/>
            <p:cNvSpPr/>
            <p:nvPr/>
          </p:nvSpPr>
          <p:spPr>
            <a:xfrm rot="10800000">
              <a:off x="7632300" y="65874"/>
              <a:ext cx="732851" cy="400930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2" y="0"/>
                  </a:moveTo>
                  <a:lnTo>
                    <a:pt x="1" y="30683"/>
                  </a:lnTo>
                  <a:lnTo>
                    <a:pt x="2937" y="33620"/>
                  </a:lnTo>
                  <a:lnTo>
                    <a:pt x="30772" y="5874"/>
                  </a:lnTo>
                  <a:lnTo>
                    <a:pt x="58518" y="33620"/>
                  </a:lnTo>
                  <a:lnTo>
                    <a:pt x="61455" y="30683"/>
                  </a:lnTo>
                  <a:lnTo>
                    <a:pt x="307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9"/>
            <p:cNvSpPr/>
            <p:nvPr/>
          </p:nvSpPr>
          <p:spPr>
            <a:xfrm rot="10800000">
              <a:off x="7713843" y="-15669"/>
              <a:ext cx="569240" cy="318875"/>
            </a:xfrm>
            <a:custGeom>
              <a:avLst/>
              <a:gdLst/>
              <a:ahLst/>
              <a:cxnLst/>
              <a:rect l="l" t="t" r="r" b="b"/>
              <a:pathLst>
                <a:path w="47735" h="26740" extrusionOk="0">
                  <a:moveTo>
                    <a:pt x="23890" y="1"/>
                  </a:moveTo>
                  <a:lnTo>
                    <a:pt x="0" y="23802"/>
                  </a:lnTo>
                  <a:lnTo>
                    <a:pt x="2937" y="26739"/>
                  </a:lnTo>
                  <a:lnTo>
                    <a:pt x="23890" y="5875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9"/>
            <p:cNvSpPr/>
            <p:nvPr/>
          </p:nvSpPr>
          <p:spPr>
            <a:xfrm rot="10800000">
              <a:off x="7795386" y="-97737"/>
              <a:ext cx="406154" cy="237856"/>
            </a:xfrm>
            <a:custGeom>
              <a:avLst/>
              <a:gdLst/>
              <a:ahLst/>
              <a:cxnLst/>
              <a:rect l="l" t="t" r="r" b="b"/>
              <a:pathLst>
                <a:path w="34059" h="19946" extrusionOk="0">
                  <a:moveTo>
                    <a:pt x="17052" y="1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9"/>
            <p:cNvSpPr/>
            <p:nvPr/>
          </p:nvSpPr>
          <p:spPr>
            <a:xfrm rot="10800000">
              <a:off x="7877442" y="-179793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9"/>
            <p:cNvSpPr/>
            <p:nvPr/>
          </p:nvSpPr>
          <p:spPr>
            <a:xfrm rot="10800000">
              <a:off x="6872272" y="65874"/>
              <a:ext cx="732851" cy="400930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1" y="0"/>
                  </a:moveTo>
                  <a:lnTo>
                    <a:pt x="0" y="30683"/>
                  </a:lnTo>
                  <a:lnTo>
                    <a:pt x="2937" y="33620"/>
                  </a:lnTo>
                  <a:lnTo>
                    <a:pt x="30771" y="5874"/>
                  </a:lnTo>
                  <a:lnTo>
                    <a:pt x="58518" y="33620"/>
                  </a:lnTo>
                  <a:lnTo>
                    <a:pt x="61455" y="30683"/>
                  </a:lnTo>
                  <a:lnTo>
                    <a:pt x="307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9"/>
            <p:cNvSpPr/>
            <p:nvPr/>
          </p:nvSpPr>
          <p:spPr>
            <a:xfrm rot="10800000">
              <a:off x="6953815" y="-15669"/>
              <a:ext cx="569765" cy="318875"/>
            </a:xfrm>
            <a:custGeom>
              <a:avLst/>
              <a:gdLst/>
              <a:ahLst/>
              <a:cxnLst/>
              <a:rect l="l" t="t" r="r" b="b"/>
              <a:pathLst>
                <a:path w="47779" h="26740" extrusionOk="0">
                  <a:moveTo>
                    <a:pt x="23933" y="1"/>
                  </a:moveTo>
                  <a:lnTo>
                    <a:pt x="0" y="23802"/>
                  </a:lnTo>
                  <a:lnTo>
                    <a:pt x="2981" y="26739"/>
                  </a:lnTo>
                  <a:lnTo>
                    <a:pt x="23933" y="5875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9"/>
            <p:cNvSpPr/>
            <p:nvPr/>
          </p:nvSpPr>
          <p:spPr>
            <a:xfrm rot="10800000">
              <a:off x="7035883" y="-97737"/>
              <a:ext cx="405629" cy="237856"/>
            </a:xfrm>
            <a:custGeom>
              <a:avLst/>
              <a:gdLst/>
              <a:ahLst/>
              <a:cxnLst/>
              <a:rect l="l" t="t" r="r" b="b"/>
              <a:pathLst>
                <a:path w="34015" h="19946" extrusionOk="0">
                  <a:moveTo>
                    <a:pt x="17051" y="1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1" y="5918"/>
                  </a:lnTo>
                  <a:lnTo>
                    <a:pt x="31078" y="19945"/>
                  </a:lnTo>
                  <a:lnTo>
                    <a:pt x="34015" y="17008"/>
                  </a:lnTo>
                  <a:lnTo>
                    <a:pt x="170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9"/>
            <p:cNvSpPr/>
            <p:nvPr/>
          </p:nvSpPr>
          <p:spPr>
            <a:xfrm rot="10800000">
              <a:off x="7117426" y="-179793"/>
              <a:ext cx="242018" cy="156301"/>
            </a:xfrm>
            <a:custGeom>
              <a:avLst/>
              <a:gdLst/>
              <a:ahLst/>
              <a:cxnLst/>
              <a:rect l="l" t="t" r="r" b="b"/>
              <a:pathLst>
                <a:path w="20295" h="13107" extrusionOk="0">
                  <a:moveTo>
                    <a:pt x="10169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69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5"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6" name="Google Shape;1226;p30"/>
          <p:cNvGrpSpPr/>
          <p:nvPr/>
        </p:nvGrpSpPr>
        <p:grpSpPr>
          <a:xfrm rot="10800000">
            <a:off x="6505498" y="4354732"/>
            <a:ext cx="3012935" cy="1128022"/>
            <a:chOff x="6492258" y="-179793"/>
            <a:chExt cx="3012935" cy="1128022"/>
          </a:xfrm>
        </p:grpSpPr>
        <p:sp>
          <p:nvSpPr>
            <p:cNvPr id="1227" name="Google Shape;1227;p30"/>
            <p:cNvSpPr/>
            <p:nvPr/>
          </p:nvSpPr>
          <p:spPr>
            <a:xfrm rot="10800000">
              <a:off x="8771805" y="547299"/>
              <a:ext cx="733388" cy="400930"/>
            </a:xfrm>
            <a:custGeom>
              <a:avLst/>
              <a:gdLst/>
              <a:ahLst/>
              <a:cxnLst/>
              <a:rect l="l" t="t" r="r" b="b"/>
              <a:pathLst>
                <a:path w="61500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62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0"/>
            <p:cNvSpPr/>
            <p:nvPr/>
          </p:nvSpPr>
          <p:spPr>
            <a:xfrm rot="10800000">
              <a:off x="8853873" y="465755"/>
              <a:ext cx="569252" cy="318863"/>
            </a:xfrm>
            <a:custGeom>
              <a:avLst/>
              <a:gdLst/>
              <a:ahLst/>
              <a:cxnLst/>
              <a:rect l="l" t="t" r="r" b="b"/>
              <a:pathLst>
                <a:path w="47736" h="26739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8" y="26739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0"/>
            <p:cNvSpPr/>
            <p:nvPr/>
          </p:nvSpPr>
          <p:spPr>
            <a:xfrm rot="10800000">
              <a:off x="8935416" y="383688"/>
              <a:ext cx="406165" cy="237844"/>
            </a:xfrm>
            <a:custGeom>
              <a:avLst/>
              <a:gdLst/>
              <a:ahLst/>
              <a:cxnLst/>
              <a:rect l="l" t="t" r="r" b="b"/>
              <a:pathLst>
                <a:path w="34060" h="19945" extrusionOk="0">
                  <a:moveTo>
                    <a:pt x="17052" y="0"/>
                  </a:moveTo>
                  <a:lnTo>
                    <a:pt x="1" y="17008"/>
                  </a:lnTo>
                  <a:lnTo>
                    <a:pt x="2981" y="19945"/>
                  </a:lnTo>
                  <a:lnTo>
                    <a:pt x="17052" y="5918"/>
                  </a:lnTo>
                  <a:lnTo>
                    <a:pt x="31122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0"/>
            <p:cNvSpPr/>
            <p:nvPr/>
          </p:nvSpPr>
          <p:spPr>
            <a:xfrm rot="10800000">
              <a:off x="9017484" y="301620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0"/>
            <p:cNvSpPr/>
            <p:nvPr/>
          </p:nvSpPr>
          <p:spPr>
            <a:xfrm rot="10800000">
              <a:off x="8011789" y="547299"/>
              <a:ext cx="733376" cy="400930"/>
            </a:xfrm>
            <a:custGeom>
              <a:avLst/>
              <a:gdLst/>
              <a:ahLst/>
              <a:cxnLst/>
              <a:rect l="l" t="t" r="r" b="b"/>
              <a:pathLst>
                <a:path w="61499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0"/>
            <p:cNvSpPr/>
            <p:nvPr/>
          </p:nvSpPr>
          <p:spPr>
            <a:xfrm rot="10800000">
              <a:off x="8093845" y="465755"/>
              <a:ext cx="569252" cy="318863"/>
            </a:xfrm>
            <a:custGeom>
              <a:avLst/>
              <a:gdLst/>
              <a:ahLst/>
              <a:cxnLst/>
              <a:rect l="l" t="t" r="r" b="b"/>
              <a:pathLst>
                <a:path w="47736" h="26739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7" y="26739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0"/>
            <p:cNvSpPr/>
            <p:nvPr/>
          </p:nvSpPr>
          <p:spPr>
            <a:xfrm rot="10800000">
              <a:off x="8175388" y="383688"/>
              <a:ext cx="406165" cy="237844"/>
            </a:xfrm>
            <a:custGeom>
              <a:avLst/>
              <a:gdLst/>
              <a:ahLst/>
              <a:cxnLst/>
              <a:rect l="l" t="t" r="r" b="b"/>
              <a:pathLst>
                <a:path w="34060" h="19945" extrusionOk="0">
                  <a:moveTo>
                    <a:pt x="17052" y="0"/>
                  </a:moveTo>
                  <a:lnTo>
                    <a:pt x="1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0"/>
            <p:cNvSpPr/>
            <p:nvPr/>
          </p:nvSpPr>
          <p:spPr>
            <a:xfrm rot="10800000">
              <a:off x="8257456" y="301620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0"/>
            <p:cNvSpPr/>
            <p:nvPr/>
          </p:nvSpPr>
          <p:spPr>
            <a:xfrm rot="10800000">
              <a:off x="7252286" y="547299"/>
              <a:ext cx="732851" cy="400930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2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0"/>
            <p:cNvSpPr/>
            <p:nvPr/>
          </p:nvSpPr>
          <p:spPr>
            <a:xfrm rot="10800000">
              <a:off x="7333829" y="465755"/>
              <a:ext cx="569765" cy="318863"/>
            </a:xfrm>
            <a:custGeom>
              <a:avLst/>
              <a:gdLst/>
              <a:ahLst/>
              <a:cxnLst/>
              <a:rect l="l" t="t" r="r" b="b"/>
              <a:pathLst>
                <a:path w="47779" h="26739" extrusionOk="0">
                  <a:moveTo>
                    <a:pt x="23934" y="0"/>
                  </a:moveTo>
                  <a:lnTo>
                    <a:pt x="0" y="23802"/>
                  </a:lnTo>
                  <a:lnTo>
                    <a:pt x="2981" y="26739"/>
                  </a:lnTo>
                  <a:lnTo>
                    <a:pt x="23934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0"/>
            <p:cNvSpPr/>
            <p:nvPr/>
          </p:nvSpPr>
          <p:spPr>
            <a:xfrm rot="10800000">
              <a:off x="7415372" y="383688"/>
              <a:ext cx="406154" cy="237844"/>
            </a:xfrm>
            <a:custGeom>
              <a:avLst/>
              <a:gdLst/>
              <a:ahLst/>
              <a:cxnLst/>
              <a:rect l="l" t="t" r="r" b="b"/>
              <a:pathLst>
                <a:path w="34059" h="19945" extrusionOk="0">
                  <a:moveTo>
                    <a:pt x="17052" y="0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0"/>
            <p:cNvSpPr/>
            <p:nvPr/>
          </p:nvSpPr>
          <p:spPr>
            <a:xfrm rot="10800000">
              <a:off x="7497428" y="301620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0"/>
            <p:cNvSpPr/>
            <p:nvPr/>
          </p:nvSpPr>
          <p:spPr>
            <a:xfrm rot="10800000">
              <a:off x="6492258" y="547299"/>
              <a:ext cx="732851" cy="400930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1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1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0"/>
            <p:cNvSpPr/>
            <p:nvPr/>
          </p:nvSpPr>
          <p:spPr>
            <a:xfrm rot="10800000">
              <a:off x="6573801" y="465755"/>
              <a:ext cx="569765" cy="318863"/>
            </a:xfrm>
            <a:custGeom>
              <a:avLst/>
              <a:gdLst/>
              <a:ahLst/>
              <a:cxnLst/>
              <a:rect l="l" t="t" r="r" b="b"/>
              <a:pathLst>
                <a:path w="47779" h="26739" extrusionOk="0">
                  <a:moveTo>
                    <a:pt x="23933" y="0"/>
                  </a:moveTo>
                  <a:lnTo>
                    <a:pt x="0" y="23802"/>
                  </a:lnTo>
                  <a:lnTo>
                    <a:pt x="2937" y="26739"/>
                  </a:lnTo>
                  <a:lnTo>
                    <a:pt x="23933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0"/>
            <p:cNvSpPr/>
            <p:nvPr/>
          </p:nvSpPr>
          <p:spPr>
            <a:xfrm rot="10800000">
              <a:off x="6655869" y="383688"/>
              <a:ext cx="405629" cy="237844"/>
            </a:xfrm>
            <a:custGeom>
              <a:avLst/>
              <a:gdLst/>
              <a:ahLst/>
              <a:cxnLst/>
              <a:rect l="l" t="t" r="r" b="b"/>
              <a:pathLst>
                <a:path w="34015" h="19945" extrusionOk="0">
                  <a:moveTo>
                    <a:pt x="17051" y="0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1" y="5918"/>
                  </a:lnTo>
                  <a:lnTo>
                    <a:pt x="31078" y="19945"/>
                  </a:lnTo>
                  <a:lnTo>
                    <a:pt x="34015" y="17008"/>
                  </a:lnTo>
                  <a:lnTo>
                    <a:pt x="170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0"/>
            <p:cNvSpPr/>
            <p:nvPr/>
          </p:nvSpPr>
          <p:spPr>
            <a:xfrm rot="10800000">
              <a:off x="6737412" y="301620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26"/>
                  </a:lnTo>
                  <a:lnTo>
                    <a:pt x="2938" y="13106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0"/>
            <p:cNvSpPr/>
            <p:nvPr/>
          </p:nvSpPr>
          <p:spPr>
            <a:xfrm rot="10800000">
              <a:off x="8391791" y="65874"/>
              <a:ext cx="733388" cy="400930"/>
            </a:xfrm>
            <a:custGeom>
              <a:avLst/>
              <a:gdLst/>
              <a:ahLst/>
              <a:cxnLst/>
              <a:rect l="l" t="t" r="r" b="b"/>
              <a:pathLst>
                <a:path w="61500" h="33621" extrusionOk="0">
                  <a:moveTo>
                    <a:pt x="30772" y="0"/>
                  </a:moveTo>
                  <a:lnTo>
                    <a:pt x="1" y="30683"/>
                  </a:lnTo>
                  <a:lnTo>
                    <a:pt x="2938" y="33620"/>
                  </a:lnTo>
                  <a:lnTo>
                    <a:pt x="30772" y="5874"/>
                  </a:lnTo>
                  <a:lnTo>
                    <a:pt x="58562" y="33620"/>
                  </a:lnTo>
                  <a:lnTo>
                    <a:pt x="61499" y="30683"/>
                  </a:lnTo>
                  <a:lnTo>
                    <a:pt x="307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0"/>
            <p:cNvSpPr/>
            <p:nvPr/>
          </p:nvSpPr>
          <p:spPr>
            <a:xfrm rot="10800000">
              <a:off x="8473859" y="-15669"/>
              <a:ext cx="569252" cy="318875"/>
            </a:xfrm>
            <a:custGeom>
              <a:avLst/>
              <a:gdLst/>
              <a:ahLst/>
              <a:cxnLst/>
              <a:rect l="l" t="t" r="r" b="b"/>
              <a:pathLst>
                <a:path w="47736" h="26740" extrusionOk="0">
                  <a:moveTo>
                    <a:pt x="23890" y="1"/>
                  </a:moveTo>
                  <a:lnTo>
                    <a:pt x="1" y="23802"/>
                  </a:lnTo>
                  <a:lnTo>
                    <a:pt x="2937" y="26739"/>
                  </a:lnTo>
                  <a:lnTo>
                    <a:pt x="23890" y="5875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0"/>
            <p:cNvSpPr/>
            <p:nvPr/>
          </p:nvSpPr>
          <p:spPr>
            <a:xfrm rot="10800000">
              <a:off x="8555402" y="-97737"/>
              <a:ext cx="406165" cy="237856"/>
            </a:xfrm>
            <a:custGeom>
              <a:avLst/>
              <a:gdLst/>
              <a:ahLst/>
              <a:cxnLst/>
              <a:rect l="l" t="t" r="r" b="b"/>
              <a:pathLst>
                <a:path w="34060" h="19946" extrusionOk="0">
                  <a:moveTo>
                    <a:pt x="17052" y="1"/>
                  </a:moveTo>
                  <a:lnTo>
                    <a:pt x="1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122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0"/>
            <p:cNvSpPr/>
            <p:nvPr/>
          </p:nvSpPr>
          <p:spPr>
            <a:xfrm rot="10800000">
              <a:off x="8637470" y="-179793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0"/>
            <p:cNvSpPr/>
            <p:nvPr/>
          </p:nvSpPr>
          <p:spPr>
            <a:xfrm rot="10800000">
              <a:off x="7632300" y="65874"/>
              <a:ext cx="732851" cy="400930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2" y="0"/>
                  </a:moveTo>
                  <a:lnTo>
                    <a:pt x="1" y="30683"/>
                  </a:lnTo>
                  <a:lnTo>
                    <a:pt x="2937" y="33620"/>
                  </a:lnTo>
                  <a:lnTo>
                    <a:pt x="30772" y="5874"/>
                  </a:lnTo>
                  <a:lnTo>
                    <a:pt x="58518" y="33620"/>
                  </a:lnTo>
                  <a:lnTo>
                    <a:pt x="61455" y="30683"/>
                  </a:lnTo>
                  <a:lnTo>
                    <a:pt x="307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0"/>
            <p:cNvSpPr/>
            <p:nvPr/>
          </p:nvSpPr>
          <p:spPr>
            <a:xfrm rot="10800000">
              <a:off x="7713843" y="-15669"/>
              <a:ext cx="569240" cy="318875"/>
            </a:xfrm>
            <a:custGeom>
              <a:avLst/>
              <a:gdLst/>
              <a:ahLst/>
              <a:cxnLst/>
              <a:rect l="l" t="t" r="r" b="b"/>
              <a:pathLst>
                <a:path w="47735" h="26740" extrusionOk="0">
                  <a:moveTo>
                    <a:pt x="23890" y="1"/>
                  </a:moveTo>
                  <a:lnTo>
                    <a:pt x="0" y="23802"/>
                  </a:lnTo>
                  <a:lnTo>
                    <a:pt x="2937" y="26739"/>
                  </a:lnTo>
                  <a:lnTo>
                    <a:pt x="23890" y="5875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0"/>
            <p:cNvSpPr/>
            <p:nvPr/>
          </p:nvSpPr>
          <p:spPr>
            <a:xfrm rot="10800000">
              <a:off x="7795386" y="-97737"/>
              <a:ext cx="406154" cy="237856"/>
            </a:xfrm>
            <a:custGeom>
              <a:avLst/>
              <a:gdLst/>
              <a:ahLst/>
              <a:cxnLst/>
              <a:rect l="l" t="t" r="r" b="b"/>
              <a:pathLst>
                <a:path w="34059" h="19946" extrusionOk="0">
                  <a:moveTo>
                    <a:pt x="17052" y="1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0"/>
            <p:cNvSpPr/>
            <p:nvPr/>
          </p:nvSpPr>
          <p:spPr>
            <a:xfrm rot="10800000">
              <a:off x="7877442" y="-179793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0"/>
            <p:cNvSpPr/>
            <p:nvPr/>
          </p:nvSpPr>
          <p:spPr>
            <a:xfrm rot="10800000">
              <a:off x="6872272" y="65874"/>
              <a:ext cx="732851" cy="400930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1" y="0"/>
                  </a:moveTo>
                  <a:lnTo>
                    <a:pt x="0" y="30683"/>
                  </a:lnTo>
                  <a:lnTo>
                    <a:pt x="2937" y="33620"/>
                  </a:lnTo>
                  <a:lnTo>
                    <a:pt x="30771" y="5874"/>
                  </a:lnTo>
                  <a:lnTo>
                    <a:pt x="58518" y="33620"/>
                  </a:lnTo>
                  <a:lnTo>
                    <a:pt x="61455" y="30683"/>
                  </a:lnTo>
                  <a:lnTo>
                    <a:pt x="307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0"/>
            <p:cNvSpPr/>
            <p:nvPr/>
          </p:nvSpPr>
          <p:spPr>
            <a:xfrm rot="10800000">
              <a:off x="6953815" y="-15669"/>
              <a:ext cx="569765" cy="318875"/>
            </a:xfrm>
            <a:custGeom>
              <a:avLst/>
              <a:gdLst/>
              <a:ahLst/>
              <a:cxnLst/>
              <a:rect l="l" t="t" r="r" b="b"/>
              <a:pathLst>
                <a:path w="47779" h="26740" extrusionOk="0">
                  <a:moveTo>
                    <a:pt x="23933" y="1"/>
                  </a:moveTo>
                  <a:lnTo>
                    <a:pt x="0" y="23802"/>
                  </a:lnTo>
                  <a:lnTo>
                    <a:pt x="2981" y="26739"/>
                  </a:lnTo>
                  <a:lnTo>
                    <a:pt x="23933" y="5875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0"/>
            <p:cNvSpPr/>
            <p:nvPr/>
          </p:nvSpPr>
          <p:spPr>
            <a:xfrm rot="10800000">
              <a:off x="7035883" y="-97737"/>
              <a:ext cx="405629" cy="237856"/>
            </a:xfrm>
            <a:custGeom>
              <a:avLst/>
              <a:gdLst/>
              <a:ahLst/>
              <a:cxnLst/>
              <a:rect l="l" t="t" r="r" b="b"/>
              <a:pathLst>
                <a:path w="34015" h="19946" extrusionOk="0">
                  <a:moveTo>
                    <a:pt x="17051" y="1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1" y="5918"/>
                  </a:lnTo>
                  <a:lnTo>
                    <a:pt x="31078" y="19945"/>
                  </a:lnTo>
                  <a:lnTo>
                    <a:pt x="34015" y="17008"/>
                  </a:lnTo>
                  <a:lnTo>
                    <a:pt x="170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0"/>
            <p:cNvSpPr/>
            <p:nvPr/>
          </p:nvSpPr>
          <p:spPr>
            <a:xfrm rot="10800000">
              <a:off x="7117426" y="-179793"/>
              <a:ext cx="242018" cy="156301"/>
            </a:xfrm>
            <a:custGeom>
              <a:avLst/>
              <a:gdLst/>
              <a:ahLst/>
              <a:cxnLst/>
              <a:rect l="l" t="t" r="r" b="b"/>
              <a:pathLst>
                <a:path w="20295" h="13107" extrusionOk="0">
                  <a:moveTo>
                    <a:pt x="10169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69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5">
  <p:cSld name="CUSTOM_16"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6" name="Google Shape;1256;p31"/>
          <p:cNvGrpSpPr/>
          <p:nvPr/>
        </p:nvGrpSpPr>
        <p:grpSpPr>
          <a:xfrm>
            <a:off x="-752119" y="4354021"/>
            <a:ext cx="3392937" cy="1128022"/>
            <a:chOff x="6132380" y="4220671"/>
            <a:chExt cx="3392937" cy="1128022"/>
          </a:xfrm>
        </p:grpSpPr>
        <p:sp>
          <p:nvSpPr>
            <p:cNvPr id="1257" name="Google Shape;1257;p31"/>
            <p:cNvSpPr/>
            <p:nvPr/>
          </p:nvSpPr>
          <p:spPr>
            <a:xfrm>
              <a:off x="6512382" y="4220671"/>
              <a:ext cx="733388" cy="400930"/>
            </a:xfrm>
            <a:custGeom>
              <a:avLst/>
              <a:gdLst/>
              <a:ahLst/>
              <a:cxnLst/>
              <a:rect l="l" t="t" r="r" b="b"/>
              <a:pathLst>
                <a:path w="61500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62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1"/>
            <p:cNvSpPr/>
            <p:nvPr/>
          </p:nvSpPr>
          <p:spPr>
            <a:xfrm>
              <a:off x="6594450" y="4384282"/>
              <a:ext cx="569252" cy="318863"/>
            </a:xfrm>
            <a:custGeom>
              <a:avLst/>
              <a:gdLst/>
              <a:ahLst/>
              <a:cxnLst/>
              <a:rect l="l" t="t" r="r" b="b"/>
              <a:pathLst>
                <a:path w="47736" h="26739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8" y="26739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1"/>
            <p:cNvSpPr/>
            <p:nvPr/>
          </p:nvSpPr>
          <p:spPr>
            <a:xfrm>
              <a:off x="6675993" y="4547368"/>
              <a:ext cx="406165" cy="237844"/>
            </a:xfrm>
            <a:custGeom>
              <a:avLst/>
              <a:gdLst/>
              <a:ahLst/>
              <a:cxnLst/>
              <a:rect l="l" t="t" r="r" b="b"/>
              <a:pathLst>
                <a:path w="34060" h="19945" extrusionOk="0">
                  <a:moveTo>
                    <a:pt x="17052" y="0"/>
                  </a:moveTo>
                  <a:lnTo>
                    <a:pt x="1" y="17008"/>
                  </a:lnTo>
                  <a:lnTo>
                    <a:pt x="2981" y="19945"/>
                  </a:lnTo>
                  <a:lnTo>
                    <a:pt x="17052" y="5918"/>
                  </a:lnTo>
                  <a:lnTo>
                    <a:pt x="31122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1"/>
            <p:cNvSpPr/>
            <p:nvPr/>
          </p:nvSpPr>
          <p:spPr>
            <a:xfrm>
              <a:off x="6758061" y="4710979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1"/>
            <p:cNvSpPr/>
            <p:nvPr/>
          </p:nvSpPr>
          <p:spPr>
            <a:xfrm>
              <a:off x="7272410" y="4220671"/>
              <a:ext cx="733376" cy="400930"/>
            </a:xfrm>
            <a:custGeom>
              <a:avLst/>
              <a:gdLst/>
              <a:ahLst/>
              <a:cxnLst/>
              <a:rect l="l" t="t" r="r" b="b"/>
              <a:pathLst>
                <a:path w="61499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1"/>
            <p:cNvSpPr/>
            <p:nvPr/>
          </p:nvSpPr>
          <p:spPr>
            <a:xfrm>
              <a:off x="7354478" y="4384282"/>
              <a:ext cx="569252" cy="318863"/>
            </a:xfrm>
            <a:custGeom>
              <a:avLst/>
              <a:gdLst/>
              <a:ahLst/>
              <a:cxnLst/>
              <a:rect l="l" t="t" r="r" b="b"/>
              <a:pathLst>
                <a:path w="47736" h="26739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7" y="26739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1"/>
            <p:cNvSpPr/>
            <p:nvPr/>
          </p:nvSpPr>
          <p:spPr>
            <a:xfrm>
              <a:off x="7436021" y="4547368"/>
              <a:ext cx="406165" cy="237844"/>
            </a:xfrm>
            <a:custGeom>
              <a:avLst/>
              <a:gdLst/>
              <a:ahLst/>
              <a:cxnLst/>
              <a:rect l="l" t="t" r="r" b="b"/>
              <a:pathLst>
                <a:path w="34060" h="19945" extrusionOk="0">
                  <a:moveTo>
                    <a:pt x="17052" y="0"/>
                  </a:moveTo>
                  <a:lnTo>
                    <a:pt x="1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1"/>
            <p:cNvSpPr/>
            <p:nvPr/>
          </p:nvSpPr>
          <p:spPr>
            <a:xfrm>
              <a:off x="7518089" y="4710979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1"/>
            <p:cNvSpPr/>
            <p:nvPr/>
          </p:nvSpPr>
          <p:spPr>
            <a:xfrm>
              <a:off x="8032438" y="4220671"/>
              <a:ext cx="732851" cy="400930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2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1"/>
            <p:cNvSpPr/>
            <p:nvPr/>
          </p:nvSpPr>
          <p:spPr>
            <a:xfrm>
              <a:off x="8113981" y="4384282"/>
              <a:ext cx="569765" cy="318863"/>
            </a:xfrm>
            <a:custGeom>
              <a:avLst/>
              <a:gdLst/>
              <a:ahLst/>
              <a:cxnLst/>
              <a:rect l="l" t="t" r="r" b="b"/>
              <a:pathLst>
                <a:path w="47779" h="26739" extrusionOk="0">
                  <a:moveTo>
                    <a:pt x="23934" y="0"/>
                  </a:moveTo>
                  <a:lnTo>
                    <a:pt x="0" y="23802"/>
                  </a:lnTo>
                  <a:lnTo>
                    <a:pt x="2981" y="26739"/>
                  </a:lnTo>
                  <a:lnTo>
                    <a:pt x="23934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1"/>
            <p:cNvSpPr/>
            <p:nvPr/>
          </p:nvSpPr>
          <p:spPr>
            <a:xfrm>
              <a:off x="8196049" y="4547368"/>
              <a:ext cx="406154" cy="237844"/>
            </a:xfrm>
            <a:custGeom>
              <a:avLst/>
              <a:gdLst/>
              <a:ahLst/>
              <a:cxnLst/>
              <a:rect l="l" t="t" r="r" b="b"/>
              <a:pathLst>
                <a:path w="34059" h="19945" extrusionOk="0">
                  <a:moveTo>
                    <a:pt x="17052" y="0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1"/>
            <p:cNvSpPr/>
            <p:nvPr/>
          </p:nvSpPr>
          <p:spPr>
            <a:xfrm>
              <a:off x="8278117" y="4710979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1"/>
            <p:cNvSpPr/>
            <p:nvPr/>
          </p:nvSpPr>
          <p:spPr>
            <a:xfrm>
              <a:off x="8792466" y="4220671"/>
              <a:ext cx="732851" cy="400930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1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1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1"/>
            <p:cNvSpPr/>
            <p:nvPr/>
          </p:nvSpPr>
          <p:spPr>
            <a:xfrm>
              <a:off x="8874009" y="4384282"/>
              <a:ext cx="569765" cy="318863"/>
            </a:xfrm>
            <a:custGeom>
              <a:avLst/>
              <a:gdLst/>
              <a:ahLst/>
              <a:cxnLst/>
              <a:rect l="l" t="t" r="r" b="b"/>
              <a:pathLst>
                <a:path w="47779" h="26739" extrusionOk="0">
                  <a:moveTo>
                    <a:pt x="23933" y="0"/>
                  </a:moveTo>
                  <a:lnTo>
                    <a:pt x="0" y="23802"/>
                  </a:lnTo>
                  <a:lnTo>
                    <a:pt x="2937" y="26739"/>
                  </a:lnTo>
                  <a:lnTo>
                    <a:pt x="23933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1"/>
            <p:cNvSpPr/>
            <p:nvPr/>
          </p:nvSpPr>
          <p:spPr>
            <a:xfrm>
              <a:off x="8956077" y="4547368"/>
              <a:ext cx="405629" cy="237844"/>
            </a:xfrm>
            <a:custGeom>
              <a:avLst/>
              <a:gdLst/>
              <a:ahLst/>
              <a:cxnLst/>
              <a:rect l="l" t="t" r="r" b="b"/>
              <a:pathLst>
                <a:path w="34015" h="19945" extrusionOk="0">
                  <a:moveTo>
                    <a:pt x="17051" y="0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1" y="5918"/>
                  </a:lnTo>
                  <a:lnTo>
                    <a:pt x="31078" y="19945"/>
                  </a:lnTo>
                  <a:lnTo>
                    <a:pt x="34015" y="17008"/>
                  </a:lnTo>
                  <a:lnTo>
                    <a:pt x="170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1"/>
            <p:cNvSpPr/>
            <p:nvPr/>
          </p:nvSpPr>
          <p:spPr>
            <a:xfrm>
              <a:off x="9038133" y="4710979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26"/>
                  </a:lnTo>
                  <a:lnTo>
                    <a:pt x="2938" y="13106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1"/>
            <p:cNvSpPr/>
            <p:nvPr/>
          </p:nvSpPr>
          <p:spPr>
            <a:xfrm>
              <a:off x="6132380" y="4702095"/>
              <a:ext cx="733376" cy="400930"/>
            </a:xfrm>
            <a:custGeom>
              <a:avLst/>
              <a:gdLst/>
              <a:ahLst/>
              <a:cxnLst/>
              <a:rect l="l" t="t" r="r" b="b"/>
              <a:pathLst>
                <a:path w="61499" h="33621" extrusionOk="0">
                  <a:moveTo>
                    <a:pt x="30771" y="0"/>
                  </a:moveTo>
                  <a:lnTo>
                    <a:pt x="0" y="30683"/>
                  </a:lnTo>
                  <a:lnTo>
                    <a:pt x="2937" y="33620"/>
                  </a:lnTo>
                  <a:lnTo>
                    <a:pt x="30771" y="5874"/>
                  </a:lnTo>
                  <a:lnTo>
                    <a:pt x="58561" y="33620"/>
                  </a:lnTo>
                  <a:lnTo>
                    <a:pt x="61498" y="30683"/>
                  </a:lnTo>
                  <a:lnTo>
                    <a:pt x="307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1"/>
            <p:cNvSpPr/>
            <p:nvPr/>
          </p:nvSpPr>
          <p:spPr>
            <a:xfrm>
              <a:off x="6214436" y="4865694"/>
              <a:ext cx="569252" cy="318875"/>
            </a:xfrm>
            <a:custGeom>
              <a:avLst/>
              <a:gdLst/>
              <a:ahLst/>
              <a:cxnLst/>
              <a:rect l="l" t="t" r="r" b="b"/>
              <a:pathLst>
                <a:path w="47736" h="26740" extrusionOk="0">
                  <a:moveTo>
                    <a:pt x="23890" y="1"/>
                  </a:moveTo>
                  <a:lnTo>
                    <a:pt x="1" y="23802"/>
                  </a:lnTo>
                  <a:lnTo>
                    <a:pt x="2938" y="26739"/>
                  </a:lnTo>
                  <a:lnTo>
                    <a:pt x="23890" y="5875"/>
                  </a:lnTo>
                  <a:lnTo>
                    <a:pt x="44799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1"/>
            <p:cNvSpPr/>
            <p:nvPr/>
          </p:nvSpPr>
          <p:spPr>
            <a:xfrm>
              <a:off x="6295979" y="5028781"/>
              <a:ext cx="406165" cy="237856"/>
            </a:xfrm>
            <a:custGeom>
              <a:avLst/>
              <a:gdLst/>
              <a:ahLst/>
              <a:cxnLst/>
              <a:rect l="l" t="t" r="r" b="b"/>
              <a:pathLst>
                <a:path w="34060" h="19946" extrusionOk="0">
                  <a:moveTo>
                    <a:pt x="17052" y="1"/>
                  </a:moveTo>
                  <a:lnTo>
                    <a:pt x="1" y="17008"/>
                  </a:lnTo>
                  <a:lnTo>
                    <a:pt x="2982" y="19945"/>
                  </a:lnTo>
                  <a:lnTo>
                    <a:pt x="17052" y="5918"/>
                  </a:lnTo>
                  <a:lnTo>
                    <a:pt x="31123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1"/>
            <p:cNvSpPr/>
            <p:nvPr/>
          </p:nvSpPr>
          <p:spPr>
            <a:xfrm>
              <a:off x="6378047" y="5192392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1" y="10170"/>
                  </a:lnTo>
                  <a:lnTo>
                    <a:pt x="2938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1"/>
            <p:cNvSpPr/>
            <p:nvPr/>
          </p:nvSpPr>
          <p:spPr>
            <a:xfrm>
              <a:off x="6892396" y="4702095"/>
              <a:ext cx="733388" cy="400930"/>
            </a:xfrm>
            <a:custGeom>
              <a:avLst/>
              <a:gdLst/>
              <a:ahLst/>
              <a:cxnLst/>
              <a:rect l="l" t="t" r="r" b="b"/>
              <a:pathLst>
                <a:path w="61500" h="33621" extrusionOk="0">
                  <a:moveTo>
                    <a:pt x="30772" y="0"/>
                  </a:moveTo>
                  <a:lnTo>
                    <a:pt x="1" y="30683"/>
                  </a:lnTo>
                  <a:lnTo>
                    <a:pt x="2938" y="33620"/>
                  </a:lnTo>
                  <a:lnTo>
                    <a:pt x="30772" y="5874"/>
                  </a:lnTo>
                  <a:lnTo>
                    <a:pt x="58562" y="33620"/>
                  </a:lnTo>
                  <a:lnTo>
                    <a:pt x="61499" y="30683"/>
                  </a:lnTo>
                  <a:lnTo>
                    <a:pt x="307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1"/>
            <p:cNvSpPr/>
            <p:nvPr/>
          </p:nvSpPr>
          <p:spPr>
            <a:xfrm>
              <a:off x="6974464" y="4865694"/>
              <a:ext cx="569252" cy="318875"/>
            </a:xfrm>
            <a:custGeom>
              <a:avLst/>
              <a:gdLst/>
              <a:ahLst/>
              <a:cxnLst/>
              <a:rect l="l" t="t" r="r" b="b"/>
              <a:pathLst>
                <a:path w="47736" h="26740" extrusionOk="0">
                  <a:moveTo>
                    <a:pt x="23890" y="1"/>
                  </a:moveTo>
                  <a:lnTo>
                    <a:pt x="1" y="23802"/>
                  </a:lnTo>
                  <a:lnTo>
                    <a:pt x="2937" y="26739"/>
                  </a:lnTo>
                  <a:lnTo>
                    <a:pt x="23890" y="5875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1"/>
            <p:cNvSpPr/>
            <p:nvPr/>
          </p:nvSpPr>
          <p:spPr>
            <a:xfrm>
              <a:off x="7056007" y="5028781"/>
              <a:ext cx="406165" cy="237856"/>
            </a:xfrm>
            <a:custGeom>
              <a:avLst/>
              <a:gdLst/>
              <a:ahLst/>
              <a:cxnLst/>
              <a:rect l="l" t="t" r="r" b="b"/>
              <a:pathLst>
                <a:path w="34060" h="19946" extrusionOk="0">
                  <a:moveTo>
                    <a:pt x="17052" y="1"/>
                  </a:moveTo>
                  <a:lnTo>
                    <a:pt x="1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122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1"/>
            <p:cNvSpPr/>
            <p:nvPr/>
          </p:nvSpPr>
          <p:spPr>
            <a:xfrm>
              <a:off x="7138075" y="5192392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1"/>
            <p:cNvSpPr/>
            <p:nvPr/>
          </p:nvSpPr>
          <p:spPr>
            <a:xfrm>
              <a:off x="7652424" y="4702095"/>
              <a:ext cx="732851" cy="400930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2" y="0"/>
                  </a:moveTo>
                  <a:lnTo>
                    <a:pt x="1" y="30683"/>
                  </a:lnTo>
                  <a:lnTo>
                    <a:pt x="2937" y="33620"/>
                  </a:lnTo>
                  <a:lnTo>
                    <a:pt x="30772" y="5874"/>
                  </a:lnTo>
                  <a:lnTo>
                    <a:pt x="58518" y="33620"/>
                  </a:lnTo>
                  <a:lnTo>
                    <a:pt x="61455" y="30683"/>
                  </a:lnTo>
                  <a:lnTo>
                    <a:pt x="307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1"/>
            <p:cNvSpPr/>
            <p:nvPr/>
          </p:nvSpPr>
          <p:spPr>
            <a:xfrm>
              <a:off x="7734492" y="4865694"/>
              <a:ext cx="569240" cy="318875"/>
            </a:xfrm>
            <a:custGeom>
              <a:avLst/>
              <a:gdLst/>
              <a:ahLst/>
              <a:cxnLst/>
              <a:rect l="l" t="t" r="r" b="b"/>
              <a:pathLst>
                <a:path w="47735" h="26740" extrusionOk="0">
                  <a:moveTo>
                    <a:pt x="23890" y="1"/>
                  </a:moveTo>
                  <a:lnTo>
                    <a:pt x="0" y="23802"/>
                  </a:lnTo>
                  <a:lnTo>
                    <a:pt x="2937" y="26739"/>
                  </a:lnTo>
                  <a:lnTo>
                    <a:pt x="23890" y="5875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1"/>
            <p:cNvSpPr/>
            <p:nvPr/>
          </p:nvSpPr>
          <p:spPr>
            <a:xfrm>
              <a:off x="7816035" y="5028781"/>
              <a:ext cx="406154" cy="237856"/>
            </a:xfrm>
            <a:custGeom>
              <a:avLst/>
              <a:gdLst/>
              <a:ahLst/>
              <a:cxnLst/>
              <a:rect l="l" t="t" r="r" b="b"/>
              <a:pathLst>
                <a:path w="34059" h="19946" extrusionOk="0">
                  <a:moveTo>
                    <a:pt x="17052" y="1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1"/>
            <p:cNvSpPr/>
            <p:nvPr/>
          </p:nvSpPr>
          <p:spPr>
            <a:xfrm>
              <a:off x="7898103" y="5192392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1"/>
            <p:cNvSpPr/>
            <p:nvPr/>
          </p:nvSpPr>
          <p:spPr>
            <a:xfrm>
              <a:off x="8412452" y="4702095"/>
              <a:ext cx="732851" cy="400930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1" y="0"/>
                  </a:moveTo>
                  <a:lnTo>
                    <a:pt x="0" y="30683"/>
                  </a:lnTo>
                  <a:lnTo>
                    <a:pt x="2937" y="33620"/>
                  </a:lnTo>
                  <a:lnTo>
                    <a:pt x="30771" y="5874"/>
                  </a:lnTo>
                  <a:lnTo>
                    <a:pt x="58518" y="33620"/>
                  </a:lnTo>
                  <a:lnTo>
                    <a:pt x="61455" y="30683"/>
                  </a:lnTo>
                  <a:lnTo>
                    <a:pt x="307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1"/>
            <p:cNvSpPr/>
            <p:nvPr/>
          </p:nvSpPr>
          <p:spPr>
            <a:xfrm>
              <a:off x="8493995" y="4865694"/>
              <a:ext cx="569765" cy="318875"/>
            </a:xfrm>
            <a:custGeom>
              <a:avLst/>
              <a:gdLst/>
              <a:ahLst/>
              <a:cxnLst/>
              <a:rect l="l" t="t" r="r" b="b"/>
              <a:pathLst>
                <a:path w="47779" h="26740" extrusionOk="0">
                  <a:moveTo>
                    <a:pt x="23933" y="1"/>
                  </a:moveTo>
                  <a:lnTo>
                    <a:pt x="0" y="23802"/>
                  </a:lnTo>
                  <a:lnTo>
                    <a:pt x="2981" y="26739"/>
                  </a:lnTo>
                  <a:lnTo>
                    <a:pt x="23933" y="5875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1"/>
            <p:cNvSpPr/>
            <p:nvPr/>
          </p:nvSpPr>
          <p:spPr>
            <a:xfrm>
              <a:off x="8576063" y="5028781"/>
              <a:ext cx="405629" cy="237856"/>
            </a:xfrm>
            <a:custGeom>
              <a:avLst/>
              <a:gdLst/>
              <a:ahLst/>
              <a:cxnLst/>
              <a:rect l="l" t="t" r="r" b="b"/>
              <a:pathLst>
                <a:path w="34015" h="19946" extrusionOk="0">
                  <a:moveTo>
                    <a:pt x="17051" y="1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1" y="5918"/>
                  </a:lnTo>
                  <a:lnTo>
                    <a:pt x="31078" y="19945"/>
                  </a:lnTo>
                  <a:lnTo>
                    <a:pt x="34015" y="17008"/>
                  </a:lnTo>
                  <a:lnTo>
                    <a:pt x="170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1"/>
            <p:cNvSpPr/>
            <p:nvPr/>
          </p:nvSpPr>
          <p:spPr>
            <a:xfrm>
              <a:off x="8658131" y="5192392"/>
              <a:ext cx="242018" cy="156301"/>
            </a:xfrm>
            <a:custGeom>
              <a:avLst/>
              <a:gdLst/>
              <a:ahLst/>
              <a:cxnLst/>
              <a:rect l="l" t="t" r="r" b="b"/>
              <a:pathLst>
                <a:path w="20295" h="13107" extrusionOk="0">
                  <a:moveTo>
                    <a:pt x="10169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69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9" name="Google Shape;1289;p31"/>
          <p:cNvGrpSpPr/>
          <p:nvPr/>
        </p:nvGrpSpPr>
        <p:grpSpPr>
          <a:xfrm>
            <a:off x="6492258" y="-332193"/>
            <a:ext cx="3012935" cy="1128022"/>
            <a:chOff x="6492258" y="-179793"/>
            <a:chExt cx="3012935" cy="1128022"/>
          </a:xfrm>
        </p:grpSpPr>
        <p:sp>
          <p:nvSpPr>
            <p:cNvPr id="1290" name="Google Shape;1290;p31"/>
            <p:cNvSpPr/>
            <p:nvPr/>
          </p:nvSpPr>
          <p:spPr>
            <a:xfrm rot="10800000">
              <a:off x="8771805" y="547299"/>
              <a:ext cx="733388" cy="400930"/>
            </a:xfrm>
            <a:custGeom>
              <a:avLst/>
              <a:gdLst/>
              <a:ahLst/>
              <a:cxnLst/>
              <a:rect l="l" t="t" r="r" b="b"/>
              <a:pathLst>
                <a:path w="61500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62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1"/>
            <p:cNvSpPr/>
            <p:nvPr/>
          </p:nvSpPr>
          <p:spPr>
            <a:xfrm rot="10800000">
              <a:off x="8853873" y="465755"/>
              <a:ext cx="569252" cy="318863"/>
            </a:xfrm>
            <a:custGeom>
              <a:avLst/>
              <a:gdLst/>
              <a:ahLst/>
              <a:cxnLst/>
              <a:rect l="l" t="t" r="r" b="b"/>
              <a:pathLst>
                <a:path w="47736" h="26739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8" y="26739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1"/>
            <p:cNvSpPr/>
            <p:nvPr/>
          </p:nvSpPr>
          <p:spPr>
            <a:xfrm rot="10800000">
              <a:off x="8935416" y="383688"/>
              <a:ext cx="406165" cy="237844"/>
            </a:xfrm>
            <a:custGeom>
              <a:avLst/>
              <a:gdLst/>
              <a:ahLst/>
              <a:cxnLst/>
              <a:rect l="l" t="t" r="r" b="b"/>
              <a:pathLst>
                <a:path w="34060" h="19945" extrusionOk="0">
                  <a:moveTo>
                    <a:pt x="17052" y="0"/>
                  </a:moveTo>
                  <a:lnTo>
                    <a:pt x="1" y="17008"/>
                  </a:lnTo>
                  <a:lnTo>
                    <a:pt x="2981" y="19945"/>
                  </a:lnTo>
                  <a:lnTo>
                    <a:pt x="17052" y="5918"/>
                  </a:lnTo>
                  <a:lnTo>
                    <a:pt x="31122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1"/>
            <p:cNvSpPr/>
            <p:nvPr/>
          </p:nvSpPr>
          <p:spPr>
            <a:xfrm rot="10800000">
              <a:off x="9017484" y="301620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1"/>
            <p:cNvSpPr/>
            <p:nvPr/>
          </p:nvSpPr>
          <p:spPr>
            <a:xfrm rot="10800000">
              <a:off x="8011789" y="547299"/>
              <a:ext cx="733376" cy="400930"/>
            </a:xfrm>
            <a:custGeom>
              <a:avLst/>
              <a:gdLst/>
              <a:ahLst/>
              <a:cxnLst/>
              <a:rect l="l" t="t" r="r" b="b"/>
              <a:pathLst>
                <a:path w="61499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1"/>
            <p:cNvSpPr/>
            <p:nvPr/>
          </p:nvSpPr>
          <p:spPr>
            <a:xfrm rot="10800000">
              <a:off x="8093845" y="465755"/>
              <a:ext cx="569252" cy="318863"/>
            </a:xfrm>
            <a:custGeom>
              <a:avLst/>
              <a:gdLst/>
              <a:ahLst/>
              <a:cxnLst/>
              <a:rect l="l" t="t" r="r" b="b"/>
              <a:pathLst>
                <a:path w="47736" h="26739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7" y="26739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1"/>
            <p:cNvSpPr/>
            <p:nvPr/>
          </p:nvSpPr>
          <p:spPr>
            <a:xfrm rot="10800000">
              <a:off x="8175388" y="383688"/>
              <a:ext cx="406165" cy="237844"/>
            </a:xfrm>
            <a:custGeom>
              <a:avLst/>
              <a:gdLst/>
              <a:ahLst/>
              <a:cxnLst/>
              <a:rect l="l" t="t" r="r" b="b"/>
              <a:pathLst>
                <a:path w="34060" h="19945" extrusionOk="0">
                  <a:moveTo>
                    <a:pt x="17052" y="0"/>
                  </a:moveTo>
                  <a:lnTo>
                    <a:pt x="1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1"/>
            <p:cNvSpPr/>
            <p:nvPr/>
          </p:nvSpPr>
          <p:spPr>
            <a:xfrm rot="10800000">
              <a:off x="8257456" y="301620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1"/>
            <p:cNvSpPr/>
            <p:nvPr/>
          </p:nvSpPr>
          <p:spPr>
            <a:xfrm rot="10800000">
              <a:off x="7252286" y="547299"/>
              <a:ext cx="732851" cy="400930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2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1"/>
            <p:cNvSpPr/>
            <p:nvPr/>
          </p:nvSpPr>
          <p:spPr>
            <a:xfrm rot="10800000">
              <a:off x="7333829" y="465755"/>
              <a:ext cx="569765" cy="318863"/>
            </a:xfrm>
            <a:custGeom>
              <a:avLst/>
              <a:gdLst/>
              <a:ahLst/>
              <a:cxnLst/>
              <a:rect l="l" t="t" r="r" b="b"/>
              <a:pathLst>
                <a:path w="47779" h="26739" extrusionOk="0">
                  <a:moveTo>
                    <a:pt x="23934" y="0"/>
                  </a:moveTo>
                  <a:lnTo>
                    <a:pt x="0" y="23802"/>
                  </a:lnTo>
                  <a:lnTo>
                    <a:pt x="2981" y="26739"/>
                  </a:lnTo>
                  <a:lnTo>
                    <a:pt x="23934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1"/>
            <p:cNvSpPr/>
            <p:nvPr/>
          </p:nvSpPr>
          <p:spPr>
            <a:xfrm rot="10800000">
              <a:off x="7415372" y="383688"/>
              <a:ext cx="406154" cy="237844"/>
            </a:xfrm>
            <a:custGeom>
              <a:avLst/>
              <a:gdLst/>
              <a:ahLst/>
              <a:cxnLst/>
              <a:rect l="l" t="t" r="r" b="b"/>
              <a:pathLst>
                <a:path w="34059" h="19945" extrusionOk="0">
                  <a:moveTo>
                    <a:pt x="17052" y="0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1"/>
            <p:cNvSpPr/>
            <p:nvPr/>
          </p:nvSpPr>
          <p:spPr>
            <a:xfrm rot="10800000">
              <a:off x="7497428" y="301620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1"/>
            <p:cNvSpPr/>
            <p:nvPr/>
          </p:nvSpPr>
          <p:spPr>
            <a:xfrm rot="10800000">
              <a:off x="6492258" y="547299"/>
              <a:ext cx="732851" cy="400930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1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1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1"/>
            <p:cNvSpPr/>
            <p:nvPr/>
          </p:nvSpPr>
          <p:spPr>
            <a:xfrm rot="10800000">
              <a:off x="6573801" y="465755"/>
              <a:ext cx="569765" cy="318863"/>
            </a:xfrm>
            <a:custGeom>
              <a:avLst/>
              <a:gdLst/>
              <a:ahLst/>
              <a:cxnLst/>
              <a:rect l="l" t="t" r="r" b="b"/>
              <a:pathLst>
                <a:path w="47779" h="26739" extrusionOk="0">
                  <a:moveTo>
                    <a:pt x="23933" y="0"/>
                  </a:moveTo>
                  <a:lnTo>
                    <a:pt x="0" y="23802"/>
                  </a:lnTo>
                  <a:lnTo>
                    <a:pt x="2937" y="26739"/>
                  </a:lnTo>
                  <a:lnTo>
                    <a:pt x="23933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1"/>
            <p:cNvSpPr/>
            <p:nvPr/>
          </p:nvSpPr>
          <p:spPr>
            <a:xfrm rot="10800000">
              <a:off x="6655869" y="383688"/>
              <a:ext cx="405629" cy="237844"/>
            </a:xfrm>
            <a:custGeom>
              <a:avLst/>
              <a:gdLst/>
              <a:ahLst/>
              <a:cxnLst/>
              <a:rect l="l" t="t" r="r" b="b"/>
              <a:pathLst>
                <a:path w="34015" h="19945" extrusionOk="0">
                  <a:moveTo>
                    <a:pt x="17051" y="0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1" y="5918"/>
                  </a:lnTo>
                  <a:lnTo>
                    <a:pt x="31078" y="19945"/>
                  </a:lnTo>
                  <a:lnTo>
                    <a:pt x="34015" y="17008"/>
                  </a:lnTo>
                  <a:lnTo>
                    <a:pt x="170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1"/>
            <p:cNvSpPr/>
            <p:nvPr/>
          </p:nvSpPr>
          <p:spPr>
            <a:xfrm rot="10800000">
              <a:off x="6737412" y="301620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26"/>
                  </a:lnTo>
                  <a:lnTo>
                    <a:pt x="2938" y="13106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1"/>
            <p:cNvSpPr/>
            <p:nvPr/>
          </p:nvSpPr>
          <p:spPr>
            <a:xfrm rot="10800000">
              <a:off x="8391791" y="65874"/>
              <a:ext cx="733388" cy="400930"/>
            </a:xfrm>
            <a:custGeom>
              <a:avLst/>
              <a:gdLst/>
              <a:ahLst/>
              <a:cxnLst/>
              <a:rect l="l" t="t" r="r" b="b"/>
              <a:pathLst>
                <a:path w="61500" h="33621" extrusionOk="0">
                  <a:moveTo>
                    <a:pt x="30772" y="0"/>
                  </a:moveTo>
                  <a:lnTo>
                    <a:pt x="1" y="30683"/>
                  </a:lnTo>
                  <a:lnTo>
                    <a:pt x="2938" y="33620"/>
                  </a:lnTo>
                  <a:lnTo>
                    <a:pt x="30772" y="5874"/>
                  </a:lnTo>
                  <a:lnTo>
                    <a:pt x="58562" y="33620"/>
                  </a:lnTo>
                  <a:lnTo>
                    <a:pt x="61499" y="30683"/>
                  </a:lnTo>
                  <a:lnTo>
                    <a:pt x="307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1"/>
            <p:cNvSpPr/>
            <p:nvPr/>
          </p:nvSpPr>
          <p:spPr>
            <a:xfrm rot="10800000">
              <a:off x="8473859" y="-15669"/>
              <a:ext cx="569252" cy="318875"/>
            </a:xfrm>
            <a:custGeom>
              <a:avLst/>
              <a:gdLst/>
              <a:ahLst/>
              <a:cxnLst/>
              <a:rect l="l" t="t" r="r" b="b"/>
              <a:pathLst>
                <a:path w="47736" h="26740" extrusionOk="0">
                  <a:moveTo>
                    <a:pt x="23890" y="1"/>
                  </a:moveTo>
                  <a:lnTo>
                    <a:pt x="1" y="23802"/>
                  </a:lnTo>
                  <a:lnTo>
                    <a:pt x="2937" y="26739"/>
                  </a:lnTo>
                  <a:lnTo>
                    <a:pt x="23890" y="5875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1"/>
            <p:cNvSpPr/>
            <p:nvPr/>
          </p:nvSpPr>
          <p:spPr>
            <a:xfrm rot="10800000">
              <a:off x="8555402" y="-97737"/>
              <a:ext cx="406165" cy="237856"/>
            </a:xfrm>
            <a:custGeom>
              <a:avLst/>
              <a:gdLst/>
              <a:ahLst/>
              <a:cxnLst/>
              <a:rect l="l" t="t" r="r" b="b"/>
              <a:pathLst>
                <a:path w="34060" h="19946" extrusionOk="0">
                  <a:moveTo>
                    <a:pt x="17052" y="1"/>
                  </a:moveTo>
                  <a:lnTo>
                    <a:pt x="1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122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1"/>
            <p:cNvSpPr/>
            <p:nvPr/>
          </p:nvSpPr>
          <p:spPr>
            <a:xfrm rot="10800000">
              <a:off x="8637470" y="-179793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1"/>
            <p:cNvSpPr/>
            <p:nvPr/>
          </p:nvSpPr>
          <p:spPr>
            <a:xfrm rot="10800000">
              <a:off x="7632300" y="65874"/>
              <a:ext cx="732851" cy="400930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2" y="0"/>
                  </a:moveTo>
                  <a:lnTo>
                    <a:pt x="1" y="30683"/>
                  </a:lnTo>
                  <a:lnTo>
                    <a:pt x="2937" y="33620"/>
                  </a:lnTo>
                  <a:lnTo>
                    <a:pt x="30772" y="5874"/>
                  </a:lnTo>
                  <a:lnTo>
                    <a:pt x="58518" y="33620"/>
                  </a:lnTo>
                  <a:lnTo>
                    <a:pt x="61455" y="30683"/>
                  </a:lnTo>
                  <a:lnTo>
                    <a:pt x="307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1"/>
            <p:cNvSpPr/>
            <p:nvPr/>
          </p:nvSpPr>
          <p:spPr>
            <a:xfrm rot="10800000">
              <a:off x="7713843" y="-15669"/>
              <a:ext cx="569240" cy="318875"/>
            </a:xfrm>
            <a:custGeom>
              <a:avLst/>
              <a:gdLst/>
              <a:ahLst/>
              <a:cxnLst/>
              <a:rect l="l" t="t" r="r" b="b"/>
              <a:pathLst>
                <a:path w="47735" h="26740" extrusionOk="0">
                  <a:moveTo>
                    <a:pt x="23890" y="1"/>
                  </a:moveTo>
                  <a:lnTo>
                    <a:pt x="0" y="23802"/>
                  </a:lnTo>
                  <a:lnTo>
                    <a:pt x="2937" y="26739"/>
                  </a:lnTo>
                  <a:lnTo>
                    <a:pt x="23890" y="5875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1"/>
            <p:cNvSpPr/>
            <p:nvPr/>
          </p:nvSpPr>
          <p:spPr>
            <a:xfrm rot="10800000">
              <a:off x="7795386" y="-97737"/>
              <a:ext cx="406154" cy="237856"/>
            </a:xfrm>
            <a:custGeom>
              <a:avLst/>
              <a:gdLst/>
              <a:ahLst/>
              <a:cxnLst/>
              <a:rect l="l" t="t" r="r" b="b"/>
              <a:pathLst>
                <a:path w="34059" h="19946" extrusionOk="0">
                  <a:moveTo>
                    <a:pt x="17052" y="1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1"/>
            <p:cNvSpPr/>
            <p:nvPr/>
          </p:nvSpPr>
          <p:spPr>
            <a:xfrm rot="10800000">
              <a:off x="7877442" y="-179793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1"/>
            <p:cNvSpPr/>
            <p:nvPr/>
          </p:nvSpPr>
          <p:spPr>
            <a:xfrm rot="10800000">
              <a:off x="6872272" y="65874"/>
              <a:ext cx="732851" cy="400930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1" y="0"/>
                  </a:moveTo>
                  <a:lnTo>
                    <a:pt x="0" y="30683"/>
                  </a:lnTo>
                  <a:lnTo>
                    <a:pt x="2937" y="33620"/>
                  </a:lnTo>
                  <a:lnTo>
                    <a:pt x="30771" y="5874"/>
                  </a:lnTo>
                  <a:lnTo>
                    <a:pt x="58518" y="33620"/>
                  </a:lnTo>
                  <a:lnTo>
                    <a:pt x="61455" y="30683"/>
                  </a:lnTo>
                  <a:lnTo>
                    <a:pt x="307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1"/>
            <p:cNvSpPr/>
            <p:nvPr/>
          </p:nvSpPr>
          <p:spPr>
            <a:xfrm rot="10800000">
              <a:off x="6953815" y="-15669"/>
              <a:ext cx="569765" cy="318875"/>
            </a:xfrm>
            <a:custGeom>
              <a:avLst/>
              <a:gdLst/>
              <a:ahLst/>
              <a:cxnLst/>
              <a:rect l="l" t="t" r="r" b="b"/>
              <a:pathLst>
                <a:path w="47779" h="26740" extrusionOk="0">
                  <a:moveTo>
                    <a:pt x="23933" y="1"/>
                  </a:moveTo>
                  <a:lnTo>
                    <a:pt x="0" y="23802"/>
                  </a:lnTo>
                  <a:lnTo>
                    <a:pt x="2981" y="26739"/>
                  </a:lnTo>
                  <a:lnTo>
                    <a:pt x="23933" y="5875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1"/>
            <p:cNvSpPr/>
            <p:nvPr/>
          </p:nvSpPr>
          <p:spPr>
            <a:xfrm rot="10800000">
              <a:off x="7035883" y="-97737"/>
              <a:ext cx="405629" cy="237856"/>
            </a:xfrm>
            <a:custGeom>
              <a:avLst/>
              <a:gdLst/>
              <a:ahLst/>
              <a:cxnLst/>
              <a:rect l="l" t="t" r="r" b="b"/>
              <a:pathLst>
                <a:path w="34015" h="19946" extrusionOk="0">
                  <a:moveTo>
                    <a:pt x="17051" y="1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1" y="5918"/>
                  </a:lnTo>
                  <a:lnTo>
                    <a:pt x="31078" y="19945"/>
                  </a:lnTo>
                  <a:lnTo>
                    <a:pt x="34015" y="17008"/>
                  </a:lnTo>
                  <a:lnTo>
                    <a:pt x="170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1"/>
            <p:cNvSpPr/>
            <p:nvPr/>
          </p:nvSpPr>
          <p:spPr>
            <a:xfrm rot="10800000">
              <a:off x="7117426" y="-179793"/>
              <a:ext cx="242018" cy="156301"/>
            </a:xfrm>
            <a:custGeom>
              <a:avLst/>
              <a:gdLst/>
              <a:ahLst/>
              <a:cxnLst/>
              <a:rect l="l" t="t" r="r" b="b"/>
              <a:pathLst>
                <a:path w="20295" h="13107" extrusionOk="0">
                  <a:moveTo>
                    <a:pt x="10169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69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F097F-314E-4F2E-9F31-C0CA986E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E3B695-DA76-43EA-A333-8D27DC7C5A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307660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3C7C8-FFF4-4C3D-8F6B-18566C6E4A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315B7C-D708-463C-9249-07FAE4D3CE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53B329-5826-427D-A616-A520C5AAE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424F1-6F88-48B4-8352-E3DE40F2E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8B65A-CE19-4C2C-84EE-42628C0B8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ACA4-C196-43F3-96C1-30C89894E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7353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4ED20-DD9D-4D72-A39B-B0C9AE3CA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76B7B-6976-4E21-B9C1-0ECC52B66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9A76C-DF41-4BAA-AFBA-3B06D4801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C12BC-4427-4BB4-BAEB-63D78DFCB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A31CD-572B-4930-8542-549217B2A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ACA4-C196-43F3-96C1-30C89894E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8437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461D-2381-4A44-B93D-2F549E264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04C2C-A1D6-4FA0-AF3E-3FE6220B4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DE4F3-DC55-4ADF-A223-A33FD84AA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3EEF2-3B42-4A0E-AB1A-8E19513A0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971BE-DB56-4CE1-8102-1B79844E2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ACA4-C196-43F3-96C1-30C89894E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640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32AD1-2BA0-40FF-98F0-72C86194A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CBBD3-1501-45D1-823D-83DE7D498F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8C62B3-3BDF-41B1-AF09-5A3854F3C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63CABF-C271-4699-BBE6-FF61EAA13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CA811A-C68B-4CA7-B461-8AC97BCD0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3B1E83-DFC4-4670-A033-4FF1864FE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ACA4-C196-43F3-96C1-30C89894E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026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39161-9DFA-4F7D-8E36-51458CD49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975A5-1134-45AD-8E80-23EC643B2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AF8928-C77C-4888-BB07-A73B773A1E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F85BF6-F38B-42EC-9E48-832B054FEF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557540-EB78-4EBE-9003-AE5A2FCA35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DB3947-7B83-4041-A10F-6244A6230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47EA09-DDC5-40F1-A3A7-C5797D2DC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F7C477-0F3F-46BD-BE65-E33F324C1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ACA4-C196-43F3-96C1-30C89894E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86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"/>
          <p:cNvSpPr/>
          <p:nvPr/>
        </p:nvSpPr>
        <p:spPr>
          <a:xfrm>
            <a:off x="0" y="0"/>
            <a:ext cx="9144000" cy="25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"/>
          <p:cNvSpPr txBox="1">
            <a:spLocks noGrp="1"/>
          </p:cNvSpPr>
          <p:nvPr>
            <p:ph type="title"/>
          </p:nvPr>
        </p:nvSpPr>
        <p:spPr>
          <a:xfrm>
            <a:off x="311700" y="36169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grpSp>
        <p:nvGrpSpPr>
          <p:cNvPr id="210" name="Google Shape;210;p3"/>
          <p:cNvGrpSpPr/>
          <p:nvPr/>
        </p:nvGrpSpPr>
        <p:grpSpPr>
          <a:xfrm rot="10800000" flipH="1">
            <a:off x="4025157" y="-721650"/>
            <a:ext cx="5735272" cy="1906758"/>
            <a:chOff x="-1163262" y="3803477"/>
            <a:chExt cx="5735272" cy="1906758"/>
          </a:xfrm>
        </p:grpSpPr>
        <p:sp>
          <p:nvSpPr>
            <p:cNvPr id="211" name="Google Shape;211;p3"/>
            <p:cNvSpPr/>
            <p:nvPr/>
          </p:nvSpPr>
          <p:spPr>
            <a:xfrm>
              <a:off x="-520923" y="3803477"/>
              <a:ext cx="1239686" cy="677715"/>
            </a:xfrm>
            <a:custGeom>
              <a:avLst/>
              <a:gdLst/>
              <a:ahLst/>
              <a:cxnLst/>
              <a:rect l="l" t="t" r="r" b="b"/>
              <a:pathLst>
                <a:path w="61500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62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-382199" y="4080037"/>
              <a:ext cx="962238" cy="538991"/>
            </a:xfrm>
            <a:custGeom>
              <a:avLst/>
              <a:gdLst/>
              <a:ahLst/>
              <a:cxnLst/>
              <a:rect l="l" t="t" r="r" b="b"/>
              <a:pathLst>
                <a:path w="47736" h="26739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8" y="26739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-244362" y="4355711"/>
              <a:ext cx="686564" cy="402041"/>
            </a:xfrm>
            <a:custGeom>
              <a:avLst/>
              <a:gdLst/>
              <a:ahLst/>
              <a:cxnLst/>
              <a:rect l="l" t="t" r="r" b="b"/>
              <a:pathLst>
                <a:path w="34060" h="19945" extrusionOk="0">
                  <a:moveTo>
                    <a:pt x="17052" y="0"/>
                  </a:moveTo>
                  <a:lnTo>
                    <a:pt x="1" y="17008"/>
                  </a:lnTo>
                  <a:lnTo>
                    <a:pt x="2981" y="19945"/>
                  </a:lnTo>
                  <a:lnTo>
                    <a:pt x="17052" y="5918"/>
                  </a:lnTo>
                  <a:lnTo>
                    <a:pt x="31122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-105638" y="4632272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763795" y="3803477"/>
              <a:ext cx="1239666" cy="677715"/>
            </a:xfrm>
            <a:custGeom>
              <a:avLst/>
              <a:gdLst/>
              <a:ahLst/>
              <a:cxnLst/>
              <a:rect l="l" t="t" r="r" b="b"/>
              <a:pathLst>
                <a:path w="61499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902519" y="4080037"/>
              <a:ext cx="962238" cy="538991"/>
            </a:xfrm>
            <a:custGeom>
              <a:avLst/>
              <a:gdLst/>
              <a:ahLst/>
              <a:cxnLst/>
              <a:rect l="l" t="t" r="r" b="b"/>
              <a:pathLst>
                <a:path w="47736" h="26739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7" y="26739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1040356" y="4355711"/>
              <a:ext cx="686564" cy="402041"/>
            </a:xfrm>
            <a:custGeom>
              <a:avLst/>
              <a:gdLst/>
              <a:ahLst/>
              <a:cxnLst/>
              <a:rect l="l" t="t" r="r" b="b"/>
              <a:pathLst>
                <a:path w="34060" h="19945" extrusionOk="0">
                  <a:moveTo>
                    <a:pt x="17052" y="0"/>
                  </a:moveTo>
                  <a:lnTo>
                    <a:pt x="1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1179080" y="4632272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2048514" y="3803477"/>
              <a:ext cx="1238779" cy="677715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2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2186351" y="4080037"/>
              <a:ext cx="963105" cy="538991"/>
            </a:xfrm>
            <a:custGeom>
              <a:avLst/>
              <a:gdLst/>
              <a:ahLst/>
              <a:cxnLst/>
              <a:rect l="l" t="t" r="r" b="b"/>
              <a:pathLst>
                <a:path w="47779" h="26739" extrusionOk="0">
                  <a:moveTo>
                    <a:pt x="23934" y="0"/>
                  </a:moveTo>
                  <a:lnTo>
                    <a:pt x="0" y="23802"/>
                  </a:lnTo>
                  <a:lnTo>
                    <a:pt x="2981" y="26739"/>
                  </a:lnTo>
                  <a:lnTo>
                    <a:pt x="23934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4" y="0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2325074" y="4355711"/>
              <a:ext cx="686544" cy="402041"/>
            </a:xfrm>
            <a:custGeom>
              <a:avLst/>
              <a:gdLst/>
              <a:ahLst/>
              <a:cxnLst/>
              <a:rect l="l" t="t" r="r" b="b"/>
              <a:pathLst>
                <a:path w="34059" h="19945" extrusionOk="0">
                  <a:moveTo>
                    <a:pt x="17052" y="0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2463798" y="4632272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3333232" y="3803477"/>
              <a:ext cx="1238779" cy="677715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1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1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1" y="1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3471069" y="4080037"/>
              <a:ext cx="963105" cy="538991"/>
            </a:xfrm>
            <a:custGeom>
              <a:avLst/>
              <a:gdLst/>
              <a:ahLst/>
              <a:cxnLst/>
              <a:rect l="l" t="t" r="r" b="b"/>
              <a:pathLst>
                <a:path w="47779" h="26739" extrusionOk="0">
                  <a:moveTo>
                    <a:pt x="23933" y="0"/>
                  </a:moveTo>
                  <a:lnTo>
                    <a:pt x="0" y="23802"/>
                  </a:lnTo>
                  <a:lnTo>
                    <a:pt x="2937" y="26739"/>
                  </a:lnTo>
                  <a:lnTo>
                    <a:pt x="23933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3" y="0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3609793" y="4355711"/>
              <a:ext cx="685657" cy="402041"/>
            </a:xfrm>
            <a:custGeom>
              <a:avLst/>
              <a:gdLst/>
              <a:ahLst/>
              <a:cxnLst/>
              <a:rect l="l" t="t" r="r" b="b"/>
              <a:pathLst>
                <a:path w="34015" h="19945" extrusionOk="0">
                  <a:moveTo>
                    <a:pt x="17051" y="0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1" y="5918"/>
                  </a:lnTo>
                  <a:lnTo>
                    <a:pt x="31078" y="19945"/>
                  </a:lnTo>
                  <a:lnTo>
                    <a:pt x="34015" y="17008"/>
                  </a:lnTo>
                  <a:lnTo>
                    <a:pt x="17051" y="0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3748496" y="4632272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26"/>
                  </a:lnTo>
                  <a:lnTo>
                    <a:pt x="2938" y="13106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-1163262" y="4617255"/>
              <a:ext cx="1239666" cy="677715"/>
            </a:xfrm>
            <a:custGeom>
              <a:avLst/>
              <a:gdLst/>
              <a:ahLst/>
              <a:cxnLst/>
              <a:rect l="l" t="t" r="r" b="b"/>
              <a:pathLst>
                <a:path w="61499" h="33621" extrusionOk="0">
                  <a:moveTo>
                    <a:pt x="30771" y="0"/>
                  </a:moveTo>
                  <a:lnTo>
                    <a:pt x="0" y="30683"/>
                  </a:lnTo>
                  <a:lnTo>
                    <a:pt x="2937" y="33620"/>
                  </a:lnTo>
                  <a:lnTo>
                    <a:pt x="30771" y="5874"/>
                  </a:lnTo>
                  <a:lnTo>
                    <a:pt x="58561" y="33620"/>
                  </a:lnTo>
                  <a:lnTo>
                    <a:pt x="61498" y="30683"/>
                  </a:lnTo>
                  <a:lnTo>
                    <a:pt x="30771" y="0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-1024558" y="4893796"/>
              <a:ext cx="962238" cy="539012"/>
            </a:xfrm>
            <a:custGeom>
              <a:avLst/>
              <a:gdLst/>
              <a:ahLst/>
              <a:cxnLst/>
              <a:rect l="l" t="t" r="r" b="b"/>
              <a:pathLst>
                <a:path w="47736" h="26740" extrusionOk="0">
                  <a:moveTo>
                    <a:pt x="23890" y="1"/>
                  </a:moveTo>
                  <a:lnTo>
                    <a:pt x="1" y="23802"/>
                  </a:lnTo>
                  <a:lnTo>
                    <a:pt x="2938" y="26739"/>
                  </a:lnTo>
                  <a:lnTo>
                    <a:pt x="23890" y="5875"/>
                  </a:lnTo>
                  <a:lnTo>
                    <a:pt x="44799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-886721" y="5169470"/>
              <a:ext cx="686564" cy="402061"/>
            </a:xfrm>
            <a:custGeom>
              <a:avLst/>
              <a:gdLst/>
              <a:ahLst/>
              <a:cxnLst/>
              <a:rect l="l" t="t" r="r" b="b"/>
              <a:pathLst>
                <a:path w="34060" h="19946" extrusionOk="0">
                  <a:moveTo>
                    <a:pt x="17052" y="1"/>
                  </a:moveTo>
                  <a:lnTo>
                    <a:pt x="1" y="17008"/>
                  </a:lnTo>
                  <a:lnTo>
                    <a:pt x="2982" y="19945"/>
                  </a:lnTo>
                  <a:lnTo>
                    <a:pt x="17052" y="5918"/>
                  </a:lnTo>
                  <a:lnTo>
                    <a:pt x="31123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-747997" y="5446031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1" y="10170"/>
                  </a:lnTo>
                  <a:lnTo>
                    <a:pt x="2938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121436" y="4617255"/>
              <a:ext cx="1239686" cy="677715"/>
            </a:xfrm>
            <a:custGeom>
              <a:avLst/>
              <a:gdLst/>
              <a:ahLst/>
              <a:cxnLst/>
              <a:rect l="l" t="t" r="r" b="b"/>
              <a:pathLst>
                <a:path w="61500" h="33621" extrusionOk="0">
                  <a:moveTo>
                    <a:pt x="30772" y="0"/>
                  </a:moveTo>
                  <a:lnTo>
                    <a:pt x="1" y="30683"/>
                  </a:lnTo>
                  <a:lnTo>
                    <a:pt x="2938" y="33620"/>
                  </a:lnTo>
                  <a:lnTo>
                    <a:pt x="30772" y="5874"/>
                  </a:lnTo>
                  <a:lnTo>
                    <a:pt x="58562" y="33620"/>
                  </a:lnTo>
                  <a:lnTo>
                    <a:pt x="61499" y="30683"/>
                  </a:lnTo>
                  <a:lnTo>
                    <a:pt x="30772" y="0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260160" y="4893796"/>
              <a:ext cx="962238" cy="539012"/>
            </a:xfrm>
            <a:custGeom>
              <a:avLst/>
              <a:gdLst/>
              <a:ahLst/>
              <a:cxnLst/>
              <a:rect l="l" t="t" r="r" b="b"/>
              <a:pathLst>
                <a:path w="47736" h="26740" extrusionOk="0">
                  <a:moveTo>
                    <a:pt x="23890" y="1"/>
                  </a:moveTo>
                  <a:lnTo>
                    <a:pt x="1" y="23802"/>
                  </a:lnTo>
                  <a:lnTo>
                    <a:pt x="2937" y="26739"/>
                  </a:lnTo>
                  <a:lnTo>
                    <a:pt x="23890" y="5875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397997" y="5169470"/>
              <a:ext cx="686564" cy="402061"/>
            </a:xfrm>
            <a:custGeom>
              <a:avLst/>
              <a:gdLst/>
              <a:ahLst/>
              <a:cxnLst/>
              <a:rect l="l" t="t" r="r" b="b"/>
              <a:pathLst>
                <a:path w="34060" h="19946" extrusionOk="0">
                  <a:moveTo>
                    <a:pt x="17052" y="1"/>
                  </a:moveTo>
                  <a:lnTo>
                    <a:pt x="1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122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536721" y="5446031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1406154" y="4617255"/>
              <a:ext cx="1238779" cy="677715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2" y="0"/>
                  </a:moveTo>
                  <a:lnTo>
                    <a:pt x="1" y="30683"/>
                  </a:lnTo>
                  <a:lnTo>
                    <a:pt x="2937" y="33620"/>
                  </a:lnTo>
                  <a:lnTo>
                    <a:pt x="30772" y="5874"/>
                  </a:lnTo>
                  <a:lnTo>
                    <a:pt x="58518" y="33620"/>
                  </a:lnTo>
                  <a:lnTo>
                    <a:pt x="61455" y="30683"/>
                  </a:lnTo>
                  <a:lnTo>
                    <a:pt x="30772" y="0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1544878" y="4893796"/>
              <a:ext cx="962218" cy="539012"/>
            </a:xfrm>
            <a:custGeom>
              <a:avLst/>
              <a:gdLst/>
              <a:ahLst/>
              <a:cxnLst/>
              <a:rect l="l" t="t" r="r" b="b"/>
              <a:pathLst>
                <a:path w="47735" h="26740" extrusionOk="0">
                  <a:moveTo>
                    <a:pt x="23890" y="1"/>
                  </a:moveTo>
                  <a:lnTo>
                    <a:pt x="0" y="23802"/>
                  </a:lnTo>
                  <a:lnTo>
                    <a:pt x="2937" y="26739"/>
                  </a:lnTo>
                  <a:lnTo>
                    <a:pt x="23890" y="5875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1682715" y="5169470"/>
              <a:ext cx="686544" cy="402061"/>
            </a:xfrm>
            <a:custGeom>
              <a:avLst/>
              <a:gdLst/>
              <a:ahLst/>
              <a:cxnLst/>
              <a:rect l="l" t="t" r="r" b="b"/>
              <a:pathLst>
                <a:path w="34059" h="19946" extrusionOk="0">
                  <a:moveTo>
                    <a:pt x="17052" y="1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1821439" y="5446031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2690873" y="4617255"/>
              <a:ext cx="1238779" cy="677715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1" y="0"/>
                  </a:moveTo>
                  <a:lnTo>
                    <a:pt x="0" y="30683"/>
                  </a:lnTo>
                  <a:lnTo>
                    <a:pt x="2937" y="33620"/>
                  </a:lnTo>
                  <a:lnTo>
                    <a:pt x="30771" y="5874"/>
                  </a:lnTo>
                  <a:lnTo>
                    <a:pt x="58518" y="33620"/>
                  </a:lnTo>
                  <a:lnTo>
                    <a:pt x="61455" y="30683"/>
                  </a:lnTo>
                  <a:lnTo>
                    <a:pt x="30771" y="0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2828710" y="4893796"/>
              <a:ext cx="963105" cy="539012"/>
            </a:xfrm>
            <a:custGeom>
              <a:avLst/>
              <a:gdLst/>
              <a:ahLst/>
              <a:cxnLst/>
              <a:rect l="l" t="t" r="r" b="b"/>
              <a:pathLst>
                <a:path w="47779" h="26740" extrusionOk="0">
                  <a:moveTo>
                    <a:pt x="23933" y="1"/>
                  </a:moveTo>
                  <a:lnTo>
                    <a:pt x="0" y="23802"/>
                  </a:lnTo>
                  <a:lnTo>
                    <a:pt x="2981" y="26739"/>
                  </a:lnTo>
                  <a:lnTo>
                    <a:pt x="23933" y="5875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3" y="1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2967433" y="5169470"/>
              <a:ext cx="685657" cy="402061"/>
            </a:xfrm>
            <a:custGeom>
              <a:avLst/>
              <a:gdLst/>
              <a:ahLst/>
              <a:cxnLst/>
              <a:rect l="l" t="t" r="r" b="b"/>
              <a:pathLst>
                <a:path w="34015" h="19946" extrusionOk="0">
                  <a:moveTo>
                    <a:pt x="17051" y="1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1" y="5918"/>
                  </a:lnTo>
                  <a:lnTo>
                    <a:pt x="31078" y="19945"/>
                  </a:lnTo>
                  <a:lnTo>
                    <a:pt x="34015" y="17008"/>
                  </a:lnTo>
                  <a:lnTo>
                    <a:pt x="17051" y="1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3106157" y="5446031"/>
              <a:ext cx="409096" cy="264204"/>
            </a:xfrm>
            <a:custGeom>
              <a:avLst/>
              <a:gdLst/>
              <a:ahLst/>
              <a:cxnLst/>
              <a:rect l="l" t="t" r="r" b="b"/>
              <a:pathLst>
                <a:path w="20295" h="13107" extrusionOk="0">
                  <a:moveTo>
                    <a:pt x="10169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69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69" y="1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2A175-86DF-4604-B965-481F703CE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2940F4-B525-4F0E-930B-203A1B918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D0C297-F211-4E62-B5CC-8E77EC887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6BCFDB-4ADC-4BE8-93EB-8C39CBF3E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ACA4-C196-43F3-96C1-30C89894E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006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46C229-5EEB-411E-AC56-0C0C93164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7102FF-8DC4-4D27-BD9B-E5C6A50B8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C27D3-237C-4AF6-9768-5224B9BFE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ACA4-C196-43F3-96C1-30C89894E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560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F06E1-79FB-49FD-9932-940EEBFC5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3A2B8-FDDB-4A0E-845F-554384A14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0260B8-C85B-4A35-BAFE-5BE570A3CE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8CC998-4AC5-4692-901C-7D837DB0F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639CC7-1B06-4033-9D6D-8C6311551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EDE9A3-D081-42A5-A58F-C292C1E55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ACA4-C196-43F3-96C1-30C89894E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296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B4554-BD72-4CA3-BB94-6D490B9A0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480E27-F29E-4F97-920C-D95B4F5E76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C4AC1-11AB-4CCC-95A2-BBC8C2DDCC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8257F5-7838-45C1-8176-161F5C2AF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B59CE7-0EC9-4D06-9C92-6F4E86582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6DAC56-9A3D-42F0-86D8-777077483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ACA4-C196-43F3-96C1-30C89894E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758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FDC52-EE22-4124-A8DC-EE1A69DD6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0BECB6-FFDA-4B9F-8BE1-4C4217B5F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9A268-97A8-4C37-8B12-97DAE905F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CB5B8-2543-4278-BEC8-5BFE0F063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E6467-0390-4778-BBC7-A391DF00A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ACA4-C196-43F3-96C1-30C89894E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9355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B45C48-C43D-4785-85C8-140C4BB50B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FC13D0-731D-4FBF-BEA0-D11642859B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ACCAB3-3D10-46F6-9BE0-0ED47CA97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E86A8-966D-4EDD-B0C5-409156D71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FBACA-4CB9-42BA-A63D-637133DC3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ACA4-C196-43F3-96C1-30C89894E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8813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EBECA-0424-4722-B00F-852ADE468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A64F4C-7F43-4B51-A529-043DBC158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32E050-BD25-4761-856C-D31E05E60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537937-8C62-47E0-89FA-6A355982A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507964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4F465-5715-4755-865D-953D3B3AED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8D62DA-F2F7-451F-AFB7-34A4BE3E08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E649E-A741-488C-8CB9-C61CBF512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A5619-0ABA-49E5-BEE5-F448A0BE9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8B4A2-F998-4188-BB5F-E0CE7EEC9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68D7E-CF25-4827-A5F4-277E42C5A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427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AEBD6-F51E-4691-BF70-A76D36535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42BE9-ED6D-431B-9E85-00D2613EF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19C19-5CE8-433E-8714-33BAA0846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F5AAA-B29A-48B1-8C8E-9AC0931AD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F5D9C-FA5D-4105-B767-235434EBC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68D7E-CF25-4827-A5F4-277E42C5A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8826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599D-0567-41F4-AA44-D4F64766A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CD319-F713-4108-950F-BE49CD8BF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F976A-81DA-465D-81D1-B796217CF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733F9-E4FF-42FA-B948-24EA6DFE5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F9503-B0F6-4BAD-80E2-991CC9869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68D7E-CF25-4827-A5F4-277E42C5A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784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2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7"/>
          <p:cNvSpPr txBox="1">
            <a:spLocks noGrp="1"/>
          </p:cNvSpPr>
          <p:nvPr>
            <p:ph type="subTitle" idx="1"/>
          </p:nvPr>
        </p:nvSpPr>
        <p:spPr>
          <a:xfrm>
            <a:off x="1039375" y="2112750"/>
            <a:ext cx="35325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294" name="Google Shape;294;p7"/>
          <p:cNvGrpSpPr/>
          <p:nvPr/>
        </p:nvGrpSpPr>
        <p:grpSpPr>
          <a:xfrm>
            <a:off x="719994" y="623267"/>
            <a:ext cx="319387" cy="406165"/>
            <a:chOff x="304244" y="1858207"/>
            <a:chExt cx="319387" cy="406165"/>
          </a:xfrm>
        </p:grpSpPr>
        <p:sp>
          <p:nvSpPr>
            <p:cNvPr id="295" name="Google Shape;295;p7"/>
            <p:cNvSpPr/>
            <p:nvPr/>
          </p:nvSpPr>
          <p:spPr>
            <a:xfrm rot="5400000">
              <a:off x="301889" y="1942630"/>
              <a:ext cx="406165" cy="237319"/>
            </a:xfrm>
            <a:custGeom>
              <a:avLst/>
              <a:gdLst/>
              <a:ahLst/>
              <a:cxnLst/>
              <a:rect l="l" t="t" r="r" b="b"/>
              <a:pathLst>
                <a:path w="34060" h="19901" extrusionOk="0">
                  <a:moveTo>
                    <a:pt x="17052" y="1"/>
                  </a:moveTo>
                  <a:lnTo>
                    <a:pt x="1" y="16964"/>
                  </a:lnTo>
                  <a:lnTo>
                    <a:pt x="2982" y="19901"/>
                  </a:lnTo>
                  <a:lnTo>
                    <a:pt x="17052" y="5874"/>
                  </a:lnTo>
                  <a:lnTo>
                    <a:pt x="31123" y="19901"/>
                  </a:lnTo>
                  <a:lnTo>
                    <a:pt x="34059" y="16964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7"/>
            <p:cNvSpPr/>
            <p:nvPr/>
          </p:nvSpPr>
          <p:spPr>
            <a:xfrm rot="5400000">
              <a:off x="261380" y="1983139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1" y="10170"/>
                  </a:lnTo>
                  <a:lnTo>
                    <a:pt x="2938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7"/>
          <p:cNvSpPr txBox="1">
            <a:spLocks noGrp="1"/>
          </p:cNvSpPr>
          <p:nvPr>
            <p:ph type="title"/>
          </p:nvPr>
        </p:nvSpPr>
        <p:spPr>
          <a:xfrm>
            <a:off x="1042425" y="539500"/>
            <a:ext cx="74433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98" name="Google Shape;298;p7"/>
          <p:cNvGrpSpPr/>
          <p:nvPr/>
        </p:nvGrpSpPr>
        <p:grpSpPr>
          <a:xfrm>
            <a:off x="4025157" y="3955396"/>
            <a:ext cx="5735272" cy="1906758"/>
            <a:chOff x="-1163262" y="3803477"/>
            <a:chExt cx="5735272" cy="1906758"/>
          </a:xfrm>
        </p:grpSpPr>
        <p:sp>
          <p:nvSpPr>
            <p:cNvPr id="299" name="Google Shape;299;p7"/>
            <p:cNvSpPr/>
            <p:nvPr/>
          </p:nvSpPr>
          <p:spPr>
            <a:xfrm>
              <a:off x="-520923" y="3803477"/>
              <a:ext cx="1239686" cy="677715"/>
            </a:xfrm>
            <a:custGeom>
              <a:avLst/>
              <a:gdLst/>
              <a:ahLst/>
              <a:cxnLst/>
              <a:rect l="l" t="t" r="r" b="b"/>
              <a:pathLst>
                <a:path w="61500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62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-382199" y="4080037"/>
              <a:ext cx="962238" cy="538991"/>
            </a:xfrm>
            <a:custGeom>
              <a:avLst/>
              <a:gdLst/>
              <a:ahLst/>
              <a:cxnLst/>
              <a:rect l="l" t="t" r="r" b="b"/>
              <a:pathLst>
                <a:path w="47736" h="26739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8" y="26739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7"/>
            <p:cNvSpPr/>
            <p:nvPr/>
          </p:nvSpPr>
          <p:spPr>
            <a:xfrm>
              <a:off x="-244362" y="4355711"/>
              <a:ext cx="686564" cy="402041"/>
            </a:xfrm>
            <a:custGeom>
              <a:avLst/>
              <a:gdLst/>
              <a:ahLst/>
              <a:cxnLst/>
              <a:rect l="l" t="t" r="r" b="b"/>
              <a:pathLst>
                <a:path w="34060" h="19945" extrusionOk="0">
                  <a:moveTo>
                    <a:pt x="17052" y="0"/>
                  </a:moveTo>
                  <a:lnTo>
                    <a:pt x="1" y="17008"/>
                  </a:lnTo>
                  <a:lnTo>
                    <a:pt x="2981" y="19945"/>
                  </a:lnTo>
                  <a:lnTo>
                    <a:pt x="17052" y="5918"/>
                  </a:lnTo>
                  <a:lnTo>
                    <a:pt x="31122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7"/>
            <p:cNvSpPr/>
            <p:nvPr/>
          </p:nvSpPr>
          <p:spPr>
            <a:xfrm>
              <a:off x="-105638" y="4632272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7"/>
            <p:cNvSpPr/>
            <p:nvPr/>
          </p:nvSpPr>
          <p:spPr>
            <a:xfrm>
              <a:off x="763795" y="3803477"/>
              <a:ext cx="1239666" cy="677715"/>
            </a:xfrm>
            <a:custGeom>
              <a:avLst/>
              <a:gdLst/>
              <a:ahLst/>
              <a:cxnLst/>
              <a:rect l="l" t="t" r="r" b="b"/>
              <a:pathLst>
                <a:path w="61499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7"/>
            <p:cNvSpPr/>
            <p:nvPr/>
          </p:nvSpPr>
          <p:spPr>
            <a:xfrm>
              <a:off x="902519" y="4080037"/>
              <a:ext cx="962238" cy="538991"/>
            </a:xfrm>
            <a:custGeom>
              <a:avLst/>
              <a:gdLst/>
              <a:ahLst/>
              <a:cxnLst/>
              <a:rect l="l" t="t" r="r" b="b"/>
              <a:pathLst>
                <a:path w="47736" h="26739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7" y="26739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7"/>
            <p:cNvSpPr/>
            <p:nvPr/>
          </p:nvSpPr>
          <p:spPr>
            <a:xfrm>
              <a:off x="1040356" y="4355711"/>
              <a:ext cx="686564" cy="402041"/>
            </a:xfrm>
            <a:custGeom>
              <a:avLst/>
              <a:gdLst/>
              <a:ahLst/>
              <a:cxnLst/>
              <a:rect l="l" t="t" r="r" b="b"/>
              <a:pathLst>
                <a:path w="34060" h="19945" extrusionOk="0">
                  <a:moveTo>
                    <a:pt x="17052" y="0"/>
                  </a:moveTo>
                  <a:lnTo>
                    <a:pt x="1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7"/>
            <p:cNvSpPr/>
            <p:nvPr/>
          </p:nvSpPr>
          <p:spPr>
            <a:xfrm>
              <a:off x="1179080" y="4632272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7"/>
            <p:cNvSpPr/>
            <p:nvPr/>
          </p:nvSpPr>
          <p:spPr>
            <a:xfrm>
              <a:off x="2048514" y="3803477"/>
              <a:ext cx="1238779" cy="677715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2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7"/>
            <p:cNvSpPr/>
            <p:nvPr/>
          </p:nvSpPr>
          <p:spPr>
            <a:xfrm>
              <a:off x="2186351" y="4080037"/>
              <a:ext cx="963105" cy="538991"/>
            </a:xfrm>
            <a:custGeom>
              <a:avLst/>
              <a:gdLst/>
              <a:ahLst/>
              <a:cxnLst/>
              <a:rect l="l" t="t" r="r" b="b"/>
              <a:pathLst>
                <a:path w="47779" h="26739" extrusionOk="0">
                  <a:moveTo>
                    <a:pt x="23934" y="0"/>
                  </a:moveTo>
                  <a:lnTo>
                    <a:pt x="0" y="23802"/>
                  </a:lnTo>
                  <a:lnTo>
                    <a:pt x="2981" y="26739"/>
                  </a:lnTo>
                  <a:lnTo>
                    <a:pt x="23934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4" y="0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7"/>
            <p:cNvSpPr/>
            <p:nvPr/>
          </p:nvSpPr>
          <p:spPr>
            <a:xfrm>
              <a:off x="2325074" y="4355711"/>
              <a:ext cx="686544" cy="402041"/>
            </a:xfrm>
            <a:custGeom>
              <a:avLst/>
              <a:gdLst/>
              <a:ahLst/>
              <a:cxnLst/>
              <a:rect l="l" t="t" r="r" b="b"/>
              <a:pathLst>
                <a:path w="34059" h="19945" extrusionOk="0">
                  <a:moveTo>
                    <a:pt x="17052" y="0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7"/>
            <p:cNvSpPr/>
            <p:nvPr/>
          </p:nvSpPr>
          <p:spPr>
            <a:xfrm>
              <a:off x="2463798" y="4632272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3333232" y="3803477"/>
              <a:ext cx="1238779" cy="677715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1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1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1" y="1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3471069" y="4080037"/>
              <a:ext cx="963105" cy="538991"/>
            </a:xfrm>
            <a:custGeom>
              <a:avLst/>
              <a:gdLst/>
              <a:ahLst/>
              <a:cxnLst/>
              <a:rect l="l" t="t" r="r" b="b"/>
              <a:pathLst>
                <a:path w="47779" h="26739" extrusionOk="0">
                  <a:moveTo>
                    <a:pt x="23933" y="0"/>
                  </a:moveTo>
                  <a:lnTo>
                    <a:pt x="0" y="23802"/>
                  </a:lnTo>
                  <a:lnTo>
                    <a:pt x="2937" y="26739"/>
                  </a:lnTo>
                  <a:lnTo>
                    <a:pt x="23933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3" y="0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3609793" y="4355711"/>
              <a:ext cx="685657" cy="402041"/>
            </a:xfrm>
            <a:custGeom>
              <a:avLst/>
              <a:gdLst/>
              <a:ahLst/>
              <a:cxnLst/>
              <a:rect l="l" t="t" r="r" b="b"/>
              <a:pathLst>
                <a:path w="34015" h="19945" extrusionOk="0">
                  <a:moveTo>
                    <a:pt x="17051" y="0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1" y="5918"/>
                  </a:lnTo>
                  <a:lnTo>
                    <a:pt x="31078" y="19945"/>
                  </a:lnTo>
                  <a:lnTo>
                    <a:pt x="34015" y="17008"/>
                  </a:lnTo>
                  <a:lnTo>
                    <a:pt x="17051" y="0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3748496" y="4632272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26"/>
                  </a:lnTo>
                  <a:lnTo>
                    <a:pt x="2938" y="13106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-1163262" y="4617255"/>
              <a:ext cx="1239666" cy="677715"/>
            </a:xfrm>
            <a:custGeom>
              <a:avLst/>
              <a:gdLst/>
              <a:ahLst/>
              <a:cxnLst/>
              <a:rect l="l" t="t" r="r" b="b"/>
              <a:pathLst>
                <a:path w="61499" h="33621" extrusionOk="0">
                  <a:moveTo>
                    <a:pt x="30771" y="0"/>
                  </a:moveTo>
                  <a:lnTo>
                    <a:pt x="0" y="30683"/>
                  </a:lnTo>
                  <a:lnTo>
                    <a:pt x="2937" y="33620"/>
                  </a:lnTo>
                  <a:lnTo>
                    <a:pt x="30771" y="5874"/>
                  </a:lnTo>
                  <a:lnTo>
                    <a:pt x="58561" y="33620"/>
                  </a:lnTo>
                  <a:lnTo>
                    <a:pt x="61498" y="30683"/>
                  </a:lnTo>
                  <a:lnTo>
                    <a:pt x="30771" y="0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7"/>
            <p:cNvSpPr/>
            <p:nvPr/>
          </p:nvSpPr>
          <p:spPr>
            <a:xfrm>
              <a:off x="-1024558" y="4893796"/>
              <a:ext cx="962238" cy="539012"/>
            </a:xfrm>
            <a:custGeom>
              <a:avLst/>
              <a:gdLst/>
              <a:ahLst/>
              <a:cxnLst/>
              <a:rect l="l" t="t" r="r" b="b"/>
              <a:pathLst>
                <a:path w="47736" h="26740" extrusionOk="0">
                  <a:moveTo>
                    <a:pt x="23890" y="1"/>
                  </a:moveTo>
                  <a:lnTo>
                    <a:pt x="1" y="23802"/>
                  </a:lnTo>
                  <a:lnTo>
                    <a:pt x="2938" y="26739"/>
                  </a:lnTo>
                  <a:lnTo>
                    <a:pt x="23890" y="5875"/>
                  </a:lnTo>
                  <a:lnTo>
                    <a:pt x="44799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>
              <a:off x="-886721" y="5169470"/>
              <a:ext cx="686564" cy="402061"/>
            </a:xfrm>
            <a:custGeom>
              <a:avLst/>
              <a:gdLst/>
              <a:ahLst/>
              <a:cxnLst/>
              <a:rect l="l" t="t" r="r" b="b"/>
              <a:pathLst>
                <a:path w="34060" h="19946" extrusionOk="0">
                  <a:moveTo>
                    <a:pt x="17052" y="1"/>
                  </a:moveTo>
                  <a:lnTo>
                    <a:pt x="1" y="17008"/>
                  </a:lnTo>
                  <a:lnTo>
                    <a:pt x="2982" y="19945"/>
                  </a:lnTo>
                  <a:lnTo>
                    <a:pt x="17052" y="5918"/>
                  </a:lnTo>
                  <a:lnTo>
                    <a:pt x="31123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-747997" y="5446031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1" y="10170"/>
                  </a:lnTo>
                  <a:lnTo>
                    <a:pt x="2938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121436" y="4617255"/>
              <a:ext cx="1239686" cy="677715"/>
            </a:xfrm>
            <a:custGeom>
              <a:avLst/>
              <a:gdLst/>
              <a:ahLst/>
              <a:cxnLst/>
              <a:rect l="l" t="t" r="r" b="b"/>
              <a:pathLst>
                <a:path w="61500" h="33621" extrusionOk="0">
                  <a:moveTo>
                    <a:pt x="30772" y="0"/>
                  </a:moveTo>
                  <a:lnTo>
                    <a:pt x="1" y="30683"/>
                  </a:lnTo>
                  <a:lnTo>
                    <a:pt x="2938" y="33620"/>
                  </a:lnTo>
                  <a:lnTo>
                    <a:pt x="30772" y="5874"/>
                  </a:lnTo>
                  <a:lnTo>
                    <a:pt x="58562" y="33620"/>
                  </a:lnTo>
                  <a:lnTo>
                    <a:pt x="61499" y="30683"/>
                  </a:lnTo>
                  <a:lnTo>
                    <a:pt x="30772" y="0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260160" y="4893796"/>
              <a:ext cx="962238" cy="539012"/>
            </a:xfrm>
            <a:custGeom>
              <a:avLst/>
              <a:gdLst/>
              <a:ahLst/>
              <a:cxnLst/>
              <a:rect l="l" t="t" r="r" b="b"/>
              <a:pathLst>
                <a:path w="47736" h="26740" extrusionOk="0">
                  <a:moveTo>
                    <a:pt x="23890" y="1"/>
                  </a:moveTo>
                  <a:lnTo>
                    <a:pt x="1" y="23802"/>
                  </a:lnTo>
                  <a:lnTo>
                    <a:pt x="2937" y="26739"/>
                  </a:lnTo>
                  <a:lnTo>
                    <a:pt x="23890" y="5875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397997" y="5169470"/>
              <a:ext cx="686564" cy="402061"/>
            </a:xfrm>
            <a:custGeom>
              <a:avLst/>
              <a:gdLst/>
              <a:ahLst/>
              <a:cxnLst/>
              <a:rect l="l" t="t" r="r" b="b"/>
              <a:pathLst>
                <a:path w="34060" h="19946" extrusionOk="0">
                  <a:moveTo>
                    <a:pt x="17052" y="1"/>
                  </a:moveTo>
                  <a:lnTo>
                    <a:pt x="1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122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536721" y="5446031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1406154" y="4617255"/>
              <a:ext cx="1238779" cy="677715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2" y="0"/>
                  </a:moveTo>
                  <a:lnTo>
                    <a:pt x="1" y="30683"/>
                  </a:lnTo>
                  <a:lnTo>
                    <a:pt x="2937" y="33620"/>
                  </a:lnTo>
                  <a:lnTo>
                    <a:pt x="30772" y="5874"/>
                  </a:lnTo>
                  <a:lnTo>
                    <a:pt x="58518" y="33620"/>
                  </a:lnTo>
                  <a:lnTo>
                    <a:pt x="61455" y="30683"/>
                  </a:lnTo>
                  <a:lnTo>
                    <a:pt x="30772" y="0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1544878" y="4893796"/>
              <a:ext cx="962218" cy="539012"/>
            </a:xfrm>
            <a:custGeom>
              <a:avLst/>
              <a:gdLst/>
              <a:ahLst/>
              <a:cxnLst/>
              <a:rect l="l" t="t" r="r" b="b"/>
              <a:pathLst>
                <a:path w="47735" h="26740" extrusionOk="0">
                  <a:moveTo>
                    <a:pt x="23890" y="1"/>
                  </a:moveTo>
                  <a:lnTo>
                    <a:pt x="0" y="23802"/>
                  </a:lnTo>
                  <a:lnTo>
                    <a:pt x="2937" y="26739"/>
                  </a:lnTo>
                  <a:lnTo>
                    <a:pt x="23890" y="5875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1682715" y="5169470"/>
              <a:ext cx="686544" cy="402061"/>
            </a:xfrm>
            <a:custGeom>
              <a:avLst/>
              <a:gdLst/>
              <a:ahLst/>
              <a:cxnLst/>
              <a:rect l="l" t="t" r="r" b="b"/>
              <a:pathLst>
                <a:path w="34059" h="19946" extrusionOk="0">
                  <a:moveTo>
                    <a:pt x="17052" y="1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1821439" y="5446031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7"/>
            <p:cNvSpPr/>
            <p:nvPr/>
          </p:nvSpPr>
          <p:spPr>
            <a:xfrm>
              <a:off x="2690873" y="4617255"/>
              <a:ext cx="1238779" cy="677715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1" y="0"/>
                  </a:moveTo>
                  <a:lnTo>
                    <a:pt x="0" y="30683"/>
                  </a:lnTo>
                  <a:lnTo>
                    <a:pt x="2937" y="33620"/>
                  </a:lnTo>
                  <a:lnTo>
                    <a:pt x="30771" y="5874"/>
                  </a:lnTo>
                  <a:lnTo>
                    <a:pt x="58518" y="33620"/>
                  </a:lnTo>
                  <a:lnTo>
                    <a:pt x="61455" y="30683"/>
                  </a:lnTo>
                  <a:lnTo>
                    <a:pt x="30771" y="0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7"/>
            <p:cNvSpPr/>
            <p:nvPr/>
          </p:nvSpPr>
          <p:spPr>
            <a:xfrm>
              <a:off x="2828710" y="4893796"/>
              <a:ext cx="963105" cy="539012"/>
            </a:xfrm>
            <a:custGeom>
              <a:avLst/>
              <a:gdLst/>
              <a:ahLst/>
              <a:cxnLst/>
              <a:rect l="l" t="t" r="r" b="b"/>
              <a:pathLst>
                <a:path w="47779" h="26740" extrusionOk="0">
                  <a:moveTo>
                    <a:pt x="23933" y="1"/>
                  </a:moveTo>
                  <a:lnTo>
                    <a:pt x="0" y="23802"/>
                  </a:lnTo>
                  <a:lnTo>
                    <a:pt x="2981" y="26739"/>
                  </a:lnTo>
                  <a:lnTo>
                    <a:pt x="23933" y="5875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3" y="1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2967433" y="5169470"/>
              <a:ext cx="685657" cy="402061"/>
            </a:xfrm>
            <a:custGeom>
              <a:avLst/>
              <a:gdLst/>
              <a:ahLst/>
              <a:cxnLst/>
              <a:rect l="l" t="t" r="r" b="b"/>
              <a:pathLst>
                <a:path w="34015" h="19946" extrusionOk="0">
                  <a:moveTo>
                    <a:pt x="17051" y="1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1" y="5918"/>
                  </a:lnTo>
                  <a:lnTo>
                    <a:pt x="31078" y="19945"/>
                  </a:lnTo>
                  <a:lnTo>
                    <a:pt x="34015" y="17008"/>
                  </a:lnTo>
                  <a:lnTo>
                    <a:pt x="17051" y="1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3106157" y="5446031"/>
              <a:ext cx="409096" cy="264204"/>
            </a:xfrm>
            <a:custGeom>
              <a:avLst/>
              <a:gdLst/>
              <a:ahLst/>
              <a:cxnLst/>
              <a:rect l="l" t="t" r="r" b="b"/>
              <a:pathLst>
                <a:path w="20295" h="13107" extrusionOk="0">
                  <a:moveTo>
                    <a:pt x="10169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69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69" y="1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C35D0-F492-462C-A348-545EE17F5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83AC8-E80E-4B21-8FED-CED6895B54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D03AF-847F-4F66-BD9D-EF095C941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B9F699-83D6-4854-89F6-A1066572B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7F18B-6B60-473E-B2B4-A5066A492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54C1D1-DE89-42F7-AD37-298323A85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68D7E-CF25-4827-A5F4-277E42C5A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8206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E40BE-01A1-460F-8399-BF157EF16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93497-7EC0-4075-BAE9-E28F6D51A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4DAE8F-2F80-4BE4-B051-77A2F32DEA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577516-995F-489B-9F3C-062F53C4F3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B19290-91F3-4BD5-84DC-058DE54D0F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2E8642-FC54-4E31-89F4-075851498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B5B12F-1092-4F3E-B612-5BF85A246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AA9F2D-4B4A-4D17-B9DD-E554803EE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68D7E-CF25-4827-A5F4-277E42C5A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6756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C8C45-9BDA-4E38-AB5C-68E9E3A09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0A379D-EEDB-47AF-B057-8E41D40F1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535D01-2F72-4E9E-842D-C1D9CF450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FD8EAB-AE8C-4568-A671-8E8A46B82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68D7E-CF25-4827-A5F4-277E42C5A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440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55D140-A43D-4199-8BA2-9D10AF1F3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6DA241-7F4F-41C8-B2CF-549807B56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A06CF-DC8C-4D8F-8B9C-53AD80312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68D7E-CF25-4827-A5F4-277E42C5A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444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3E395-F49C-4434-9C99-75D189F2E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B21C5-BED1-49F7-AFD7-83490C129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4322DD-AECB-40CA-99C9-5D63E8EF9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6388D9-4C32-4E87-AFBC-82EDD76D2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F98CF6-2387-451E-86DB-EFC00B8B2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B86184-421E-4EE9-9DFE-617CABC74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68D7E-CF25-4827-A5F4-277E42C5A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2058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08C26-FB9A-4223-8130-AB8751835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7284B4-2793-4DAA-B1E3-869E48F1AE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2BB00B-4865-4BEC-8334-0850E90D47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9CAF35-3825-43D3-AB80-357F5B004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54B1F5-3646-49FC-972C-C09DF5387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4A8794-A839-42C1-997C-27C4E1BEA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68D7E-CF25-4827-A5F4-277E42C5A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60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CD30C-0178-4725-A450-8FEF03C70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B15F68-BEA4-458A-B7EA-579F0CBA15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1E0AB-F8DF-442C-8606-A09A52A93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F812F8-EAFF-424E-83DA-8AFBC5105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F9DFF-9F40-4842-B03B-1ECC18654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68D7E-CF25-4827-A5F4-277E42C5A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912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D9C92B-903C-4F27-96F7-D2D53DFDFD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F8B477-8021-4980-A94F-37087B2B2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65D27-7D1B-49FC-8A78-AD3BE999A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A4F2F-1957-464F-8C6D-37AC537D3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15A6C-C564-4905-8FA3-A2BF13A1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68D7E-CF25-4827-A5F4-277E42C5A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96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Google Shape;401;p9"/>
          <p:cNvGrpSpPr/>
          <p:nvPr/>
        </p:nvGrpSpPr>
        <p:grpSpPr>
          <a:xfrm>
            <a:off x="-752119" y="4354021"/>
            <a:ext cx="3392937" cy="1128022"/>
            <a:chOff x="6132380" y="4220671"/>
            <a:chExt cx="3392937" cy="1128022"/>
          </a:xfrm>
        </p:grpSpPr>
        <p:sp>
          <p:nvSpPr>
            <p:cNvPr id="402" name="Google Shape;402;p9"/>
            <p:cNvSpPr/>
            <p:nvPr/>
          </p:nvSpPr>
          <p:spPr>
            <a:xfrm>
              <a:off x="6512382" y="4220671"/>
              <a:ext cx="733388" cy="400930"/>
            </a:xfrm>
            <a:custGeom>
              <a:avLst/>
              <a:gdLst/>
              <a:ahLst/>
              <a:cxnLst/>
              <a:rect l="l" t="t" r="r" b="b"/>
              <a:pathLst>
                <a:path w="61500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62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9"/>
            <p:cNvSpPr/>
            <p:nvPr/>
          </p:nvSpPr>
          <p:spPr>
            <a:xfrm>
              <a:off x="6594450" y="4384282"/>
              <a:ext cx="569252" cy="318863"/>
            </a:xfrm>
            <a:custGeom>
              <a:avLst/>
              <a:gdLst/>
              <a:ahLst/>
              <a:cxnLst/>
              <a:rect l="l" t="t" r="r" b="b"/>
              <a:pathLst>
                <a:path w="47736" h="26739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8" y="26739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9"/>
            <p:cNvSpPr/>
            <p:nvPr/>
          </p:nvSpPr>
          <p:spPr>
            <a:xfrm>
              <a:off x="6675993" y="4547368"/>
              <a:ext cx="406165" cy="237844"/>
            </a:xfrm>
            <a:custGeom>
              <a:avLst/>
              <a:gdLst/>
              <a:ahLst/>
              <a:cxnLst/>
              <a:rect l="l" t="t" r="r" b="b"/>
              <a:pathLst>
                <a:path w="34060" h="19945" extrusionOk="0">
                  <a:moveTo>
                    <a:pt x="17052" y="0"/>
                  </a:moveTo>
                  <a:lnTo>
                    <a:pt x="1" y="17008"/>
                  </a:lnTo>
                  <a:lnTo>
                    <a:pt x="2981" y="19945"/>
                  </a:lnTo>
                  <a:lnTo>
                    <a:pt x="17052" y="5918"/>
                  </a:lnTo>
                  <a:lnTo>
                    <a:pt x="31122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6758061" y="4710979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7272410" y="4220671"/>
              <a:ext cx="733376" cy="400930"/>
            </a:xfrm>
            <a:custGeom>
              <a:avLst/>
              <a:gdLst/>
              <a:ahLst/>
              <a:cxnLst/>
              <a:rect l="l" t="t" r="r" b="b"/>
              <a:pathLst>
                <a:path w="61499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7354478" y="4384282"/>
              <a:ext cx="569252" cy="318863"/>
            </a:xfrm>
            <a:custGeom>
              <a:avLst/>
              <a:gdLst/>
              <a:ahLst/>
              <a:cxnLst/>
              <a:rect l="l" t="t" r="r" b="b"/>
              <a:pathLst>
                <a:path w="47736" h="26739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7" y="26739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7436021" y="4547368"/>
              <a:ext cx="406165" cy="237844"/>
            </a:xfrm>
            <a:custGeom>
              <a:avLst/>
              <a:gdLst/>
              <a:ahLst/>
              <a:cxnLst/>
              <a:rect l="l" t="t" r="r" b="b"/>
              <a:pathLst>
                <a:path w="34060" h="19945" extrusionOk="0">
                  <a:moveTo>
                    <a:pt x="17052" y="0"/>
                  </a:moveTo>
                  <a:lnTo>
                    <a:pt x="1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9"/>
            <p:cNvSpPr/>
            <p:nvPr/>
          </p:nvSpPr>
          <p:spPr>
            <a:xfrm>
              <a:off x="7518089" y="4710979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9"/>
            <p:cNvSpPr/>
            <p:nvPr/>
          </p:nvSpPr>
          <p:spPr>
            <a:xfrm>
              <a:off x="8032438" y="4220671"/>
              <a:ext cx="732851" cy="400930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2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8113981" y="4384282"/>
              <a:ext cx="569765" cy="318863"/>
            </a:xfrm>
            <a:custGeom>
              <a:avLst/>
              <a:gdLst/>
              <a:ahLst/>
              <a:cxnLst/>
              <a:rect l="l" t="t" r="r" b="b"/>
              <a:pathLst>
                <a:path w="47779" h="26739" extrusionOk="0">
                  <a:moveTo>
                    <a:pt x="23934" y="0"/>
                  </a:moveTo>
                  <a:lnTo>
                    <a:pt x="0" y="23802"/>
                  </a:lnTo>
                  <a:lnTo>
                    <a:pt x="2981" y="26739"/>
                  </a:lnTo>
                  <a:lnTo>
                    <a:pt x="23934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8196049" y="4547368"/>
              <a:ext cx="406154" cy="237844"/>
            </a:xfrm>
            <a:custGeom>
              <a:avLst/>
              <a:gdLst/>
              <a:ahLst/>
              <a:cxnLst/>
              <a:rect l="l" t="t" r="r" b="b"/>
              <a:pathLst>
                <a:path w="34059" h="19945" extrusionOk="0">
                  <a:moveTo>
                    <a:pt x="17052" y="0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9"/>
            <p:cNvSpPr/>
            <p:nvPr/>
          </p:nvSpPr>
          <p:spPr>
            <a:xfrm>
              <a:off x="8278117" y="4710979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9"/>
            <p:cNvSpPr/>
            <p:nvPr/>
          </p:nvSpPr>
          <p:spPr>
            <a:xfrm>
              <a:off x="8792466" y="4220671"/>
              <a:ext cx="732851" cy="400930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1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1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9"/>
            <p:cNvSpPr/>
            <p:nvPr/>
          </p:nvSpPr>
          <p:spPr>
            <a:xfrm>
              <a:off x="8874009" y="4384282"/>
              <a:ext cx="569765" cy="318863"/>
            </a:xfrm>
            <a:custGeom>
              <a:avLst/>
              <a:gdLst/>
              <a:ahLst/>
              <a:cxnLst/>
              <a:rect l="l" t="t" r="r" b="b"/>
              <a:pathLst>
                <a:path w="47779" h="26739" extrusionOk="0">
                  <a:moveTo>
                    <a:pt x="23933" y="0"/>
                  </a:moveTo>
                  <a:lnTo>
                    <a:pt x="0" y="23802"/>
                  </a:lnTo>
                  <a:lnTo>
                    <a:pt x="2937" y="26739"/>
                  </a:lnTo>
                  <a:lnTo>
                    <a:pt x="23933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9"/>
            <p:cNvSpPr/>
            <p:nvPr/>
          </p:nvSpPr>
          <p:spPr>
            <a:xfrm>
              <a:off x="8956077" y="4547368"/>
              <a:ext cx="405629" cy="237844"/>
            </a:xfrm>
            <a:custGeom>
              <a:avLst/>
              <a:gdLst/>
              <a:ahLst/>
              <a:cxnLst/>
              <a:rect l="l" t="t" r="r" b="b"/>
              <a:pathLst>
                <a:path w="34015" h="19945" extrusionOk="0">
                  <a:moveTo>
                    <a:pt x="17051" y="0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1" y="5918"/>
                  </a:lnTo>
                  <a:lnTo>
                    <a:pt x="31078" y="19945"/>
                  </a:lnTo>
                  <a:lnTo>
                    <a:pt x="34015" y="17008"/>
                  </a:lnTo>
                  <a:lnTo>
                    <a:pt x="170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9"/>
            <p:cNvSpPr/>
            <p:nvPr/>
          </p:nvSpPr>
          <p:spPr>
            <a:xfrm>
              <a:off x="9038133" y="4710979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26"/>
                  </a:lnTo>
                  <a:lnTo>
                    <a:pt x="2938" y="13106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9"/>
            <p:cNvSpPr/>
            <p:nvPr/>
          </p:nvSpPr>
          <p:spPr>
            <a:xfrm>
              <a:off x="6132380" y="4702095"/>
              <a:ext cx="733376" cy="400930"/>
            </a:xfrm>
            <a:custGeom>
              <a:avLst/>
              <a:gdLst/>
              <a:ahLst/>
              <a:cxnLst/>
              <a:rect l="l" t="t" r="r" b="b"/>
              <a:pathLst>
                <a:path w="61499" h="33621" extrusionOk="0">
                  <a:moveTo>
                    <a:pt x="30771" y="0"/>
                  </a:moveTo>
                  <a:lnTo>
                    <a:pt x="0" y="30683"/>
                  </a:lnTo>
                  <a:lnTo>
                    <a:pt x="2937" y="33620"/>
                  </a:lnTo>
                  <a:lnTo>
                    <a:pt x="30771" y="5874"/>
                  </a:lnTo>
                  <a:lnTo>
                    <a:pt x="58561" y="33620"/>
                  </a:lnTo>
                  <a:lnTo>
                    <a:pt x="61498" y="30683"/>
                  </a:lnTo>
                  <a:lnTo>
                    <a:pt x="307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>
              <a:off x="6214436" y="4865694"/>
              <a:ext cx="569252" cy="318875"/>
            </a:xfrm>
            <a:custGeom>
              <a:avLst/>
              <a:gdLst/>
              <a:ahLst/>
              <a:cxnLst/>
              <a:rect l="l" t="t" r="r" b="b"/>
              <a:pathLst>
                <a:path w="47736" h="26740" extrusionOk="0">
                  <a:moveTo>
                    <a:pt x="23890" y="1"/>
                  </a:moveTo>
                  <a:lnTo>
                    <a:pt x="1" y="23802"/>
                  </a:lnTo>
                  <a:lnTo>
                    <a:pt x="2938" y="26739"/>
                  </a:lnTo>
                  <a:lnTo>
                    <a:pt x="23890" y="5875"/>
                  </a:lnTo>
                  <a:lnTo>
                    <a:pt x="44799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9"/>
            <p:cNvSpPr/>
            <p:nvPr/>
          </p:nvSpPr>
          <p:spPr>
            <a:xfrm>
              <a:off x="6295979" y="5028781"/>
              <a:ext cx="406165" cy="237856"/>
            </a:xfrm>
            <a:custGeom>
              <a:avLst/>
              <a:gdLst/>
              <a:ahLst/>
              <a:cxnLst/>
              <a:rect l="l" t="t" r="r" b="b"/>
              <a:pathLst>
                <a:path w="34060" h="19946" extrusionOk="0">
                  <a:moveTo>
                    <a:pt x="17052" y="1"/>
                  </a:moveTo>
                  <a:lnTo>
                    <a:pt x="1" y="17008"/>
                  </a:lnTo>
                  <a:lnTo>
                    <a:pt x="2982" y="19945"/>
                  </a:lnTo>
                  <a:lnTo>
                    <a:pt x="17052" y="5918"/>
                  </a:lnTo>
                  <a:lnTo>
                    <a:pt x="31123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9"/>
            <p:cNvSpPr/>
            <p:nvPr/>
          </p:nvSpPr>
          <p:spPr>
            <a:xfrm>
              <a:off x="6378047" y="5192392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1" y="10170"/>
                  </a:lnTo>
                  <a:lnTo>
                    <a:pt x="2938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9"/>
            <p:cNvSpPr/>
            <p:nvPr/>
          </p:nvSpPr>
          <p:spPr>
            <a:xfrm>
              <a:off x="6892396" y="4702095"/>
              <a:ext cx="733388" cy="400930"/>
            </a:xfrm>
            <a:custGeom>
              <a:avLst/>
              <a:gdLst/>
              <a:ahLst/>
              <a:cxnLst/>
              <a:rect l="l" t="t" r="r" b="b"/>
              <a:pathLst>
                <a:path w="61500" h="33621" extrusionOk="0">
                  <a:moveTo>
                    <a:pt x="30772" y="0"/>
                  </a:moveTo>
                  <a:lnTo>
                    <a:pt x="1" y="30683"/>
                  </a:lnTo>
                  <a:lnTo>
                    <a:pt x="2938" y="33620"/>
                  </a:lnTo>
                  <a:lnTo>
                    <a:pt x="30772" y="5874"/>
                  </a:lnTo>
                  <a:lnTo>
                    <a:pt x="58562" y="33620"/>
                  </a:lnTo>
                  <a:lnTo>
                    <a:pt x="61499" y="30683"/>
                  </a:lnTo>
                  <a:lnTo>
                    <a:pt x="307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9"/>
            <p:cNvSpPr/>
            <p:nvPr/>
          </p:nvSpPr>
          <p:spPr>
            <a:xfrm>
              <a:off x="6974464" y="4865694"/>
              <a:ext cx="569252" cy="318875"/>
            </a:xfrm>
            <a:custGeom>
              <a:avLst/>
              <a:gdLst/>
              <a:ahLst/>
              <a:cxnLst/>
              <a:rect l="l" t="t" r="r" b="b"/>
              <a:pathLst>
                <a:path w="47736" h="26740" extrusionOk="0">
                  <a:moveTo>
                    <a:pt x="23890" y="1"/>
                  </a:moveTo>
                  <a:lnTo>
                    <a:pt x="1" y="23802"/>
                  </a:lnTo>
                  <a:lnTo>
                    <a:pt x="2937" y="26739"/>
                  </a:lnTo>
                  <a:lnTo>
                    <a:pt x="23890" y="5875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9"/>
            <p:cNvSpPr/>
            <p:nvPr/>
          </p:nvSpPr>
          <p:spPr>
            <a:xfrm>
              <a:off x="7056007" y="5028781"/>
              <a:ext cx="406165" cy="237856"/>
            </a:xfrm>
            <a:custGeom>
              <a:avLst/>
              <a:gdLst/>
              <a:ahLst/>
              <a:cxnLst/>
              <a:rect l="l" t="t" r="r" b="b"/>
              <a:pathLst>
                <a:path w="34060" h="19946" extrusionOk="0">
                  <a:moveTo>
                    <a:pt x="17052" y="1"/>
                  </a:moveTo>
                  <a:lnTo>
                    <a:pt x="1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122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9"/>
            <p:cNvSpPr/>
            <p:nvPr/>
          </p:nvSpPr>
          <p:spPr>
            <a:xfrm>
              <a:off x="7138075" y="5192392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9"/>
            <p:cNvSpPr/>
            <p:nvPr/>
          </p:nvSpPr>
          <p:spPr>
            <a:xfrm>
              <a:off x="7652424" y="4702095"/>
              <a:ext cx="732851" cy="400930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2" y="0"/>
                  </a:moveTo>
                  <a:lnTo>
                    <a:pt x="1" y="30683"/>
                  </a:lnTo>
                  <a:lnTo>
                    <a:pt x="2937" y="33620"/>
                  </a:lnTo>
                  <a:lnTo>
                    <a:pt x="30772" y="5874"/>
                  </a:lnTo>
                  <a:lnTo>
                    <a:pt x="58518" y="33620"/>
                  </a:lnTo>
                  <a:lnTo>
                    <a:pt x="61455" y="30683"/>
                  </a:lnTo>
                  <a:lnTo>
                    <a:pt x="307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9"/>
            <p:cNvSpPr/>
            <p:nvPr/>
          </p:nvSpPr>
          <p:spPr>
            <a:xfrm>
              <a:off x="7734492" y="4865694"/>
              <a:ext cx="569240" cy="318875"/>
            </a:xfrm>
            <a:custGeom>
              <a:avLst/>
              <a:gdLst/>
              <a:ahLst/>
              <a:cxnLst/>
              <a:rect l="l" t="t" r="r" b="b"/>
              <a:pathLst>
                <a:path w="47735" h="26740" extrusionOk="0">
                  <a:moveTo>
                    <a:pt x="23890" y="1"/>
                  </a:moveTo>
                  <a:lnTo>
                    <a:pt x="0" y="23802"/>
                  </a:lnTo>
                  <a:lnTo>
                    <a:pt x="2937" y="26739"/>
                  </a:lnTo>
                  <a:lnTo>
                    <a:pt x="23890" y="5875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9"/>
            <p:cNvSpPr/>
            <p:nvPr/>
          </p:nvSpPr>
          <p:spPr>
            <a:xfrm>
              <a:off x="7816035" y="5028781"/>
              <a:ext cx="406154" cy="237856"/>
            </a:xfrm>
            <a:custGeom>
              <a:avLst/>
              <a:gdLst/>
              <a:ahLst/>
              <a:cxnLst/>
              <a:rect l="l" t="t" r="r" b="b"/>
              <a:pathLst>
                <a:path w="34059" h="19946" extrusionOk="0">
                  <a:moveTo>
                    <a:pt x="17052" y="1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9"/>
            <p:cNvSpPr/>
            <p:nvPr/>
          </p:nvSpPr>
          <p:spPr>
            <a:xfrm>
              <a:off x="7898103" y="5192392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9"/>
            <p:cNvSpPr/>
            <p:nvPr/>
          </p:nvSpPr>
          <p:spPr>
            <a:xfrm>
              <a:off x="8412452" y="4702095"/>
              <a:ext cx="732851" cy="400930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1" y="0"/>
                  </a:moveTo>
                  <a:lnTo>
                    <a:pt x="0" y="30683"/>
                  </a:lnTo>
                  <a:lnTo>
                    <a:pt x="2937" y="33620"/>
                  </a:lnTo>
                  <a:lnTo>
                    <a:pt x="30771" y="5874"/>
                  </a:lnTo>
                  <a:lnTo>
                    <a:pt x="58518" y="33620"/>
                  </a:lnTo>
                  <a:lnTo>
                    <a:pt x="61455" y="30683"/>
                  </a:lnTo>
                  <a:lnTo>
                    <a:pt x="307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9"/>
            <p:cNvSpPr/>
            <p:nvPr/>
          </p:nvSpPr>
          <p:spPr>
            <a:xfrm>
              <a:off x="8493995" y="4865694"/>
              <a:ext cx="569765" cy="318875"/>
            </a:xfrm>
            <a:custGeom>
              <a:avLst/>
              <a:gdLst/>
              <a:ahLst/>
              <a:cxnLst/>
              <a:rect l="l" t="t" r="r" b="b"/>
              <a:pathLst>
                <a:path w="47779" h="26740" extrusionOk="0">
                  <a:moveTo>
                    <a:pt x="23933" y="1"/>
                  </a:moveTo>
                  <a:lnTo>
                    <a:pt x="0" y="23802"/>
                  </a:lnTo>
                  <a:lnTo>
                    <a:pt x="2981" y="26739"/>
                  </a:lnTo>
                  <a:lnTo>
                    <a:pt x="23933" y="5875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9"/>
            <p:cNvSpPr/>
            <p:nvPr/>
          </p:nvSpPr>
          <p:spPr>
            <a:xfrm>
              <a:off x="8576063" y="5028781"/>
              <a:ext cx="405629" cy="237856"/>
            </a:xfrm>
            <a:custGeom>
              <a:avLst/>
              <a:gdLst/>
              <a:ahLst/>
              <a:cxnLst/>
              <a:rect l="l" t="t" r="r" b="b"/>
              <a:pathLst>
                <a:path w="34015" h="19946" extrusionOk="0">
                  <a:moveTo>
                    <a:pt x="17051" y="1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1" y="5918"/>
                  </a:lnTo>
                  <a:lnTo>
                    <a:pt x="31078" y="19945"/>
                  </a:lnTo>
                  <a:lnTo>
                    <a:pt x="34015" y="17008"/>
                  </a:lnTo>
                  <a:lnTo>
                    <a:pt x="170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9"/>
            <p:cNvSpPr/>
            <p:nvPr/>
          </p:nvSpPr>
          <p:spPr>
            <a:xfrm>
              <a:off x="8658131" y="5192392"/>
              <a:ext cx="242018" cy="156301"/>
            </a:xfrm>
            <a:custGeom>
              <a:avLst/>
              <a:gdLst/>
              <a:ahLst/>
              <a:cxnLst/>
              <a:rect l="l" t="t" r="r" b="b"/>
              <a:pathLst>
                <a:path w="20295" h="13107" extrusionOk="0">
                  <a:moveTo>
                    <a:pt x="10169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69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9"/>
          <p:cNvGrpSpPr/>
          <p:nvPr/>
        </p:nvGrpSpPr>
        <p:grpSpPr>
          <a:xfrm>
            <a:off x="6492258" y="-332193"/>
            <a:ext cx="3012935" cy="1128022"/>
            <a:chOff x="6492258" y="-179793"/>
            <a:chExt cx="3012935" cy="1128022"/>
          </a:xfrm>
        </p:grpSpPr>
        <p:sp>
          <p:nvSpPr>
            <p:cNvPr id="435" name="Google Shape;435;p9"/>
            <p:cNvSpPr/>
            <p:nvPr/>
          </p:nvSpPr>
          <p:spPr>
            <a:xfrm rot="10800000">
              <a:off x="8771805" y="547299"/>
              <a:ext cx="733388" cy="400930"/>
            </a:xfrm>
            <a:custGeom>
              <a:avLst/>
              <a:gdLst/>
              <a:ahLst/>
              <a:cxnLst/>
              <a:rect l="l" t="t" r="r" b="b"/>
              <a:pathLst>
                <a:path w="61500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62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9"/>
            <p:cNvSpPr/>
            <p:nvPr/>
          </p:nvSpPr>
          <p:spPr>
            <a:xfrm rot="10800000">
              <a:off x="8853873" y="465755"/>
              <a:ext cx="569252" cy="318863"/>
            </a:xfrm>
            <a:custGeom>
              <a:avLst/>
              <a:gdLst/>
              <a:ahLst/>
              <a:cxnLst/>
              <a:rect l="l" t="t" r="r" b="b"/>
              <a:pathLst>
                <a:path w="47736" h="26739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8" y="26739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9"/>
            <p:cNvSpPr/>
            <p:nvPr/>
          </p:nvSpPr>
          <p:spPr>
            <a:xfrm rot="10800000">
              <a:off x="8935416" y="383688"/>
              <a:ext cx="406165" cy="237844"/>
            </a:xfrm>
            <a:custGeom>
              <a:avLst/>
              <a:gdLst/>
              <a:ahLst/>
              <a:cxnLst/>
              <a:rect l="l" t="t" r="r" b="b"/>
              <a:pathLst>
                <a:path w="34060" h="19945" extrusionOk="0">
                  <a:moveTo>
                    <a:pt x="17052" y="0"/>
                  </a:moveTo>
                  <a:lnTo>
                    <a:pt x="1" y="17008"/>
                  </a:lnTo>
                  <a:lnTo>
                    <a:pt x="2981" y="19945"/>
                  </a:lnTo>
                  <a:lnTo>
                    <a:pt x="17052" y="5918"/>
                  </a:lnTo>
                  <a:lnTo>
                    <a:pt x="31122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9"/>
            <p:cNvSpPr/>
            <p:nvPr/>
          </p:nvSpPr>
          <p:spPr>
            <a:xfrm rot="10800000">
              <a:off x="9017484" y="301620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9"/>
            <p:cNvSpPr/>
            <p:nvPr/>
          </p:nvSpPr>
          <p:spPr>
            <a:xfrm rot="10800000">
              <a:off x="8011789" y="547299"/>
              <a:ext cx="733376" cy="400930"/>
            </a:xfrm>
            <a:custGeom>
              <a:avLst/>
              <a:gdLst/>
              <a:ahLst/>
              <a:cxnLst/>
              <a:rect l="l" t="t" r="r" b="b"/>
              <a:pathLst>
                <a:path w="61499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9"/>
            <p:cNvSpPr/>
            <p:nvPr/>
          </p:nvSpPr>
          <p:spPr>
            <a:xfrm rot="10800000">
              <a:off x="8093845" y="465755"/>
              <a:ext cx="569252" cy="318863"/>
            </a:xfrm>
            <a:custGeom>
              <a:avLst/>
              <a:gdLst/>
              <a:ahLst/>
              <a:cxnLst/>
              <a:rect l="l" t="t" r="r" b="b"/>
              <a:pathLst>
                <a:path w="47736" h="26739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7" y="26739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9"/>
            <p:cNvSpPr/>
            <p:nvPr/>
          </p:nvSpPr>
          <p:spPr>
            <a:xfrm rot="10800000">
              <a:off x="8175388" y="383688"/>
              <a:ext cx="406165" cy="237844"/>
            </a:xfrm>
            <a:custGeom>
              <a:avLst/>
              <a:gdLst/>
              <a:ahLst/>
              <a:cxnLst/>
              <a:rect l="l" t="t" r="r" b="b"/>
              <a:pathLst>
                <a:path w="34060" h="19945" extrusionOk="0">
                  <a:moveTo>
                    <a:pt x="17052" y="0"/>
                  </a:moveTo>
                  <a:lnTo>
                    <a:pt x="1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9"/>
            <p:cNvSpPr/>
            <p:nvPr/>
          </p:nvSpPr>
          <p:spPr>
            <a:xfrm rot="10800000">
              <a:off x="8257456" y="301620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9"/>
            <p:cNvSpPr/>
            <p:nvPr/>
          </p:nvSpPr>
          <p:spPr>
            <a:xfrm rot="10800000">
              <a:off x="7252286" y="547299"/>
              <a:ext cx="732851" cy="400930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2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9"/>
            <p:cNvSpPr/>
            <p:nvPr/>
          </p:nvSpPr>
          <p:spPr>
            <a:xfrm rot="10800000">
              <a:off x="7333829" y="465755"/>
              <a:ext cx="569765" cy="318863"/>
            </a:xfrm>
            <a:custGeom>
              <a:avLst/>
              <a:gdLst/>
              <a:ahLst/>
              <a:cxnLst/>
              <a:rect l="l" t="t" r="r" b="b"/>
              <a:pathLst>
                <a:path w="47779" h="26739" extrusionOk="0">
                  <a:moveTo>
                    <a:pt x="23934" y="0"/>
                  </a:moveTo>
                  <a:lnTo>
                    <a:pt x="0" y="23802"/>
                  </a:lnTo>
                  <a:lnTo>
                    <a:pt x="2981" y="26739"/>
                  </a:lnTo>
                  <a:lnTo>
                    <a:pt x="23934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9"/>
            <p:cNvSpPr/>
            <p:nvPr/>
          </p:nvSpPr>
          <p:spPr>
            <a:xfrm rot="10800000">
              <a:off x="7415372" y="383688"/>
              <a:ext cx="406154" cy="237844"/>
            </a:xfrm>
            <a:custGeom>
              <a:avLst/>
              <a:gdLst/>
              <a:ahLst/>
              <a:cxnLst/>
              <a:rect l="l" t="t" r="r" b="b"/>
              <a:pathLst>
                <a:path w="34059" h="19945" extrusionOk="0">
                  <a:moveTo>
                    <a:pt x="17052" y="0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 rot="10800000">
              <a:off x="7497428" y="301620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 rot="10800000">
              <a:off x="6492258" y="547299"/>
              <a:ext cx="732851" cy="400930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1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1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 rot="10800000">
              <a:off x="6573801" y="465755"/>
              <a:ext cx="569765" cy="318863"/>
            </a:xfrm>
            <a:custGeom>
              <a:avLst/>
              <a:gdLst/>
              <a:ahLst/>
              <a:cxnLst/>
              <a:rect l="l" t="t" r="r" b="b"/>
              <a:pathLst>
                <a:path w="47779" h="26739" extrusionOk="0">
                  <a:moveTo>
                    <a:pt x="23933" y="0"/>
                  </a:moveTo>
                  <a:lnTo>
                    <a:pt x="0" y="23802"/>
                  </a:lnTo>
                  <a:lnTo>
                    <a:pt x="2937" y="26739"/>
                  </a:lnTo>
                  <a:lnTo>
                    <a:pt x="23933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 rot="10800000">
              <a:off x="6655869" y="383688"/>
              <a:ext cx="405629" cy="237844"/>
            </a:xfrm>
            <a:custGeom>
              <a:avLst/>
              <a:gdLst/>
              <a:ahLst/>
              <a:cxnLst/>
              <a:rect l="l" t="t" r="r" b="b"/>
              <a:pathLst>
                <a:path w="34015" h="19945" extrusionOk="0">
                  <a:moveTo>
                    <a:pt x="17051" y="0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1" y="5918"/>
                  </a:lnTo>
                  <a:lnTo>
                    <a:pt x="31078" y="19945"/>
                  </a:lnTo>
                  <a:lnTo>
                    <a:pt x="34015" y="17008"/>
                  </a:lnTo>
                  <a:lnTo>
                    <a:pt x="170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 rot="10800000">
              <a:off x="6737412" y="301620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26"/>
                  </a:lnTo>
                  <a:lnTo>
                    <a:pt x="2938" y="13106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9"/>
            <p:cNvSpPr/>
            <p:nvPr/>
          </p:nvSpPr>
          <p:spPr>
            <a:xfrm rot="10800000">
              <a:off x="8391791" y="65874"/>
              <a:ext cx="733388" cy="400930"/>
            </a:xfrm>
            <a:custGeom>
              <a:avLst/>
              <a:gdLst/>
              <a:ahLst/>
              <a:cxnLst/>
              <a:rect l="l" t="t" r="r" b="b"/>
              <a:pathLst>
                <a:path w="61500" h="33621" extrusionOk="0">
                  <a:moveTo>
                    <a:pt x="30772" y="0"/>
                  </a:moveTo>
                  <a:lnTo>
                    <a:pt x="1" y="30683"/>
                  </a:lnTo>
                  <a:lnTo>
                    <a:pt x="2938" y="33620"/>
                  </a:lnTo>
                  <a:lnTo>
                    <a:pt x="30772" y="5874"/>
                  </a:lnTo>
                  <a:lnTo>
                    <a:pt x="58562" y="33620"/>
                  </a:lnTo>
                  <a:lnTo>
                    <a:pt x="61499" y="30683"/>
                  </a:lnTo>
                  <a:lnTo>
                    <a:pt x="307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9"/>
            <p:cNvSpPr/>
            <p:nvPr/>
          </p:nvSpPr>
          <p:spPr>
            <a:xfrm rot="10800000">
              <a:off x="8473859" y="-15669"/>
              <a:ext cx="569252" cy="318875"/>
            </a:xfrm>
            <a:custGeom>
              <a:avLst/>
              <a:gdLst/>
              <a:ahLst/>
              <a:cxnLst/>
              <a:rect l="l" t="t" r="r" b="b"/>
              <a:pathLst>
                <a:path w="47736" h="26740" extrusionOk="0">
                  <a:moveTo>
                    <a:pt x="23890" y="1"/>
                  </a:moveTo>
                  <a:lnTo>
                    <a:pt x="1" y="23802"/>
                  </a:lnTo>
                  <a:lnTo>
                    <a:pt x="2937" y="26739"/>
                  </a:lnTo>
                  <a:lnTo>
                    <a:pt x="23890" y="5875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 rot="10800000">
              <a:off x="8555402" y="-97737"/>
              <a:ext cx="406165" cy="237856"/>
            </a:xfrm>
            <a:custGeom>
              <a:avLst/>
              <a:gdLst/>
              <a:ahLst/>
              <a:cxnLst/>
              <a:rect l="l" t="t" r="r" b="b"/>
              <a:pathLst>
                <a:path w="34060" h="19946" extrusionOk="0">
                  <a:moveTo>
                    <a:pt x="17052" y="1"/>
                  </a:moveTo>
                  <a:lnTo>
                    <a:pt x="1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122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 rot="10800000">
              <a:off x="8637470" y="-179793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 rot="10800000">
              <a:off x="7632300" y="65874"/>
              <a:ext cx="732851" cy="400930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2" y="0"/>
                  </a:moveTo>
                  <a:lnTo>
                    <a:pt x="1" y="30683"/>
                  </a:lnTo>
                  <a:lnTo>
                    <a:pt x="2937" y="33620"/>
                  </a:lnTo>
                  <a:lnTo>
                    <a:pt x="30772" y="5874"/>
                  </a:lnTo>
                  <a:lnTo>
                    <a:pt x="58518" y="33620"/>
                  </a:lnTo>
                  <a:lnTo>
                    <a:pt x="61455" y="30683"/>
                  </a:lnTo>
                  <a:lnTo>
                    <a:pt x="307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9"/>
            <p:cNvSpPr/>
            <p:nvPr/>
          </p:nvSpPr>
          <p:spPr>
            <a:xfrm rot="10800000">
              <a:off x="7713843" y="-15669"/>
              <a:ext cx="569240" cy="318875"/>
            </a:xfrm>
            <a:custGeom>
              <a:avLst/>
              <a:gdLst/>
              <a:ahLst/>
              <a:cxnLst/>
              <a:rect l="l" t="t" r="r" b="b"/>
              <a:pathLst>
                <a:path w="47735" h="26740" extrusionOk="0">
                  <a:moveTo>
                    <a:pt x="23890" y="1"/>
                  </a:moveTo>
                  <a:lnTo>
                    <a:pt x="0" y="23802"/>
                  </a:lnTo>
                  <a:lnTo>
                    <a:pt x="2937" y="26739"/>
                  </a:lnTo>
                  <a:lnTo>
                    <a:pt x="23890" y="5875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9"/>
            <p:cNvSpPr/>
            <p:nvPr/>
          </p:nvSpPr>
          <p:spPr>
            <a:xfrm rot="10800000">
              <a:off x="7795386" y="-97737"/>
              <a:ext cx="406154" cy="237856"/>
            </a:xfrm>
            <a:custGeom>
              <a:avLst/>
              <a:gdLst/>
              <a:ahLst/>
              <a:cxnLst/>
              <a:rect l="l" t="t" r="r" b="b"/>
              <a:pathLst>
                <a:path w="34059" h="19946" extrusionOk="0">
                  <a:moveTo>
                    <a:pt x="17052" y="1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9"/>
            <p:cNvSpPr/>
            <p:nvPr/>
          </p:nvSpPr>
          <p:spPr>
            <a:xfrm rot="10800000">
              <a:off x="7877442" y="-179793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9"/>
            <p:cNvSpPr/>
            <p:nvPr/>
          </p:nvSpPr>
          <p:spPr>
            <a:xfrm rot="10800000">
              <a:off x="6872272" y="65874"/>
              <a:ext cx="732851" cy="400930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1" y="0"/>
                  </a:moveTo>
                  <a:lnTo>
                    <a:pt x="0" y="30683"/>
                  </a:lnTo>
                  <a:lnTo>
                    <a:pt x="2937" y="33620"/>
                  </a:lnTo>
                  <a:lnTo>
                    <a:pt x="30771" y="5874"/>
                  </a:lnTo>
                  <a:lnTo>
                    <a:pt x="58518" y="33620"/>
                  </a:lnTo>
                  <a:lnTo>
                    <a:pt x="61455" y="30683"/>
                  </a:lnTo>
                  <a:lnTo>
                    <a:pt x="307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9"/>
            <p:cNvSpPr/>
            <p:nvPr/>
          </p:nvSpPr>
          <p:spPr>
            <a:xfrm rot="10800000">
              <a:off x="6953815" y="-15669"/>
              <a:ext cx="569765" cy="318875"/>
            </a:xfrm>
            <a:custGeom>
              <a:avLst/>
              <a:gdLst/>
              <a:ahLst/>
              <a:cxnLst/>
              <a:rect l="l" t="t" r="r" b="b"/>
              <a:pathLst>
                <a:path w="47779" h="26740" extrusionOk="0">
                  <a:moveTo>
                    <a:pt x="23933" y="1"/>
                  </a:moveTo>
                  <a:lnTo>
                    <a:pt x="0" y="23802"/>
                  </a:lnTo>
                  <a:lnTo>
                    <a:pt x="2981" y="26739"/>
                  </a:lnTo>
                  <a:lnTo>
                    <a:pt x="23933" y="5875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9"/>
            <p:cNvSpPr/>
            <p:nvPr/>
          </p:nvSpPr>
          <p:spPr>
            <a:xfrm rot="10800000">
              <a:off x="7035883" y="-97737"/>
              <a:ext cx="405629" cy="237856"/>
            </a:xfrm>
            <a:custGeom>
              <a:avLst/>
              <a:gdLst/>
              <a:ahLst/>
              <a:cxnLst/>
              <a:rect l="l" t="t" r="r" b="b"/>
              <a:pathLst>
                <a:path w="34015" h="19946" extrusionOk="0">
                  <a:moveTo>
                    <a:pt x="17051" y="1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1" y="5918"/>
                  </a:lnTo>
                  <a:lnTo>
                    <a:pt x="31078" y="19945"/>
                  </a:lnTo>
                  <a:lnTo>
                    <a:pt x="34015" y="17008"/>
                  </a:lnTo>
                  <a:lnTo>
                    <a:pt x="170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9"/>
            <p:cNvSpPr/>
            <p:nvPr/>
          </p:nvSpPr>
          <p:spPr>
            <a:xfrm rot="10800000">
              <a:off x="7117426" y="-179793"/>
              <a:ext cx="242018" cy="156301"/>
            </a:xfrm>
            <a:custGeom>
              <a:avLst/>
              <a:gdLst/>
              <a:ahLst/>
              <a:cxnLst/>
              <a:rect l="l" t="t" r="r" b="b"/>
              <a:pathLst>
                <a:path w="20295" h="13107" extrusionOk="0">
                  <a:moveTo>
                    <a:pt x="10169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69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3" name="Google Shape;463;p9"/>
          <p:cNvSpPr txBox="1">
            <a:spLocks noGrp="1"/>
          </p:cNvSpPr>
          <p:nvPr>
            <p:ph type="title"/>
          </p:nvPr>
        </p:nvSpPr>
        <p:spPr>
          <a:xfrm>
            <a:off x="1042425" y="539500"/>
            <a:ext cx="74433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464" name="Google Shape;464;p9"/>
          <p:cNvGrpSpPr/>
          <p:nvPr/>
        </p:nvGrpSpPr>
        <p:grpSpPr>
          <a:xfrm>
            <a:off x="719994" y="623267"/>
            <a:ext cx="319387" cy="406165"/>
            <a:chOff x="304244" y="1858207"/>
            <a:chExt cx="319387" cy="406165"/>
          </a:xfrm>
        </p:grpSpPr>
        <p:sp>
          <p:nvSpPr>
            <p:cNvPr id="465" name="Google Shape;465;p9"/>
            <p:cNvSpPr/>
            <p:nvPr/>
          </p:nvSpPr>
          <p:spPr>
            <a:xfrm rot="5400000">
              <a:off x="301889" y="1942630"/>
              <a:ext cx="406165" cy="237319"/>
            </a:xfrm>
            <a:custGeom>
              <a:avLst/>
              <a:gdLst/>
              <a:ahLst/>
              <a:cxnLst/>
              <a:rect l="l" t="t" r="r" b="b"/>
              <a:pathLst>
                <a:path w="34060" h="19901" extrusionOk="0">
                  <a:moveTo>
                    <a:pt x="17052" y="1"/>
                  </a:moveTo>
                  <a:lnTo>
                    <a:pt x="1" y="16964"/>
                  </a:lnTo>
                  <a:lnTo>
                    <a:pt x="2982" y="19901"/>
                  </a:lnTo>
                  <a:lnTo>
                    <a:pt x="17052" y="5874"/>
                  </a:lnTo>
                  <a:lnTo>
                    <a:pt x="31123" y="19901"/>
                  </a:lnTo>
                  <a:lnTo>
                    <a:pt x="34059" y="16964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9"/>
            <p:cNvSpPr/>
            <p:nvPr/>
          </p:nvSpPr>
          <p:spPr>
            <a:xfrm rot="5400000">
              <a:off x="261380" y="1983139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1" y="10170"/>
                  </a:lnTo>
                  <a:lnTo>
                    <a:pt x="2938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7" name="Google Shape;467;p9"/>
          <p:cNvSpPr txBox="1">
            <a:spLocks noGrp="1"/>
          </p:cNvSpPr>
          <p:nvPr>
            <p:ph type="subTitle" idx="1"/>
          </p:nvPr>
        </p:nvSpPr>
        <p:spPr>
          <a:xfrm>
            <a:off x="896112" y="2254688"/>
            <a:ext cx="17283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68" name="Google Shape;468;p9"/>
          <p:cNvSpPr txBox="1">
            <a:spLocks noGrp="1"/>
          </p:cNvSpPr>
          <p:nvPr>
            <p:ph type="subTitle" idx="2"/>
          </p:nvPr>
        </p:nvSpPr>
        <p:spPr>
          <a:xfrm>
            <a:off x="896112" y="2593532"/>
            <a:ext cx="1728300" cy="9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69" name="Google Shape;469;p9"/>
          <p:cNvSpPr txBox="1">
            <a:spLocks noGrp="1"/>
          </p:cNvSpPr>
          <p:nvPr>
            <p:ph type="subTitle" idx="3"/>
          </p:nvPr>
        </p:nvSpPr>
        <p:spPr>
          <a:xfrm>
            <a:off x="6522925" y="2241475"/>
            <a:ext cx="17283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70" name="Google Shape;470;p9"/>
          <p:cNvSpPr txBox="1">
            <a:spLocks noGrp="1"/>
          </p:cNvSpPr>
          <p:nvPr>
            <p:ph type="subTitle" idx="4"/>
          </p:nvPr>
        </p:nvSpPr>
        <p:spPr>
          <a:xfrm>
            <a:off x="6522925" y="2593532"/>
            <a:ext cx="1728300" cy="9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3"/>
          <p:cNvSpPr txBox="1">
            <a:spLocks noGrp="1"/>
          </p:cNvSpPr>
          <p:nvPr>
            <p:ph type="subTitle" idx="1"/>
          </p:nvPr>
        </p:nvSpPr>
        <p:spPr>
          <a:xfrm>
            <a:off x="1039375" y="2257723"/>
            <a:ext cx="15087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subTitle" idx="2"/>
          </p:nvPr>
        </p:nvSpPr>
        <p:spPr>
          <a:xfrm>
            <a:off x="1039375" y="2853133"/>
            <a:ext cx="1511100" cy="9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13"/>
          <p:cNvSpPr txBox="1">
            <a:spLocks noGrp="1"/>
          </p:cNvSpPr>
          <p:nvPr>
            <p:ph type="title" hasCustomPrompt="1"/>
          </p:nvPr>
        </p:nvSpPr>
        <p:spPr>
          <a:xfrm>
            <a:off x="1042416" y="1728839"/>
            <a:ext cx="15087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grpSp>
        <p:nvGrpSpPr>
          <p:cNvPr id="552" name="Google Shape;552;p13"/>
          <p:cNvGrpSpPr/>
          <p:nvPr/>
        </p:nvGrpSpPr>
        <p:grpSpPr>
          <a:xfrm>
            <a:off x="719994" y="623267"/>
            <a:ext cx="319387" cy="406165"/>
            <a:chOff x="304244" y="1858207"/>
            <a:chExt cx="319387" cy="406165"/>
          </a:xfrm>
        </p:grpSpPr>
        <p:sp>
          <p:nvSpPr>
            <p:cNvPr id="553" name="Google Shape;553;p13"/>
            <p:cNvSpPr/>
            <p:nvPr/>
          </p:nvSpPr>
          <p:spPr>
            <a:xfrm rot="5400000">
              <a:off x="301889" y="1942630"/>
              <a:ext cx="406165" cy="237319"/>
            </a:xfrm>
            <a:custGeom>
              <a:avLst/>
              <a:gdLst/>
              <a:ahLst/>
              <a:cxnLst/>
              <a:rect l="l" t="t" r="r" b="b"/>
              <a:pathLst>
                <a:path w="34060" h="19901" extrusionOk="0">
                  <a:moveTo>
                    <a:pt x="17052" y="1"/>
                  </a:moveTo>
                  <a:lnTo>
                    <a:pt x="1" y="16964"/>
                  </a:lnTo>
                  <a:lnTo>
                    <a:pt x="2982" y="19901"/>
                  </a:lnTo>
                  <a:lnTo>
                    <a:pt x="17052" y="5874"/>
                  </a:lnTo>
                  <a:lnTo>
                    <a:pt x="31123" y="19901"/>
                  </a:lnTo>
                  <a:lnTo>
                    <a:pt x="34059" y="16964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3"/>
            <p:cNvSpPr/>
            <p:nvPr/>
          </p:nvSpPr>
          <p:spPr>
            <a:xfrm rot="5400000">
              <a:off x="261380" y="1983139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1" y="10170"/>
                  </a:lnTo>
                  <a:lnTo>
                    <a:pt x="2938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5" name="Google Shape;555;p13"/>
          <p:cNvSpPr txBox="1">
            <a:spLocks noGrp="1"/>
          </p:cNvSpPr>
          <p:nvPr>
            <p:ph type="subTitle" idx="3"/>
          </p:nvPr>
        </p:nvSpPr>
        <p:spPr>
          <a:xfrm>
            <a:off x="3043217" y="2257723"/>
            <a:ext cx="15111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6" name="Google Shape;556;p13"/>
          <p:cNvSpPr txBox="1">
            <a:spLocks noGrp="1"/>
          </p:cNvSpPr>
          <p:nvPr>
            <p:ph type="subTitle" idx="4"/>
          </p:nvPr>
        </p:nvSpPr>
        <p:spPr>
          <a:xfrm>
            <a:off x="3044817" y="2853133"/>
            <a:ext cx="1511100" cy="9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13"/>
          <p:cNvSpPr txBox="1">
            <a:spLocks noGrp="1"/>
          </p:cNvSpPr>
          <p:nvPr>
            <p:ph type="title" idx="5" hasCustomPrompt="1"/>
          </p:nvPr>
        </p:nvSpPr>
        <p:spPr>
          <a:xfrm>
            <a:off x="3046844" y="1728839"/>
            <a:ext cx="15087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558" name="Google Shape;558;p13"/>
          <p:cNvSpPr txBox="1">
            <a:spLocks noGrp="1"/>
          </p:cNvSpPr>
          <p:nvPr>
            <p:ph type="subTitle" idx="6"/>
          </p:nvPr>
        </p:nvSpPr>
        <p:spPr>
          <a:xfrm>
            <a:off x="5049458" y="2257723"/>
            <a:ext cx="15111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9" name="Google Shape;559;p13"/>
          <p:cNvSpPr txBox="1">
            <a:spLocks noGrp="1"/>
          </p:cNvSpPr>
          <p:nvPr>
            <p:ph type="subTitle" idx="7"/>
          </p:nvPr>
        </p:nvSpPr>
        <p:spPr>
          <a:xfrm>
            <a:off x="5050258" y="2853133"/>
            <a:ext cx="1511100" cy="9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13"/>
          <p:cNvSpPr txBox="1">
            <a:spLocks noGrp="1"/>
          </p:cNvSpPr>
          <p:nvPr>
            <p:ph type="title" idx="8" hasCustomPrompt="1"/>
          </p:nvPr>
        </p:nvSpPr>
        <p:spPr>
          <a:xfrm>
            <a:off x="5051272" y="1728839"/>
            <a:ext cx="15087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561" name="Google Shape;561;p13"/>
          <p:cNvSpPr txBox="1">
            <a:spLocks noGrp="1"/>
          </p:cNvSpPr>
          <p:nvPr>
            <p:ph type="subTitle" idx="9"/>
          </p:nvPr>
        </p:nvSpPr>
        <p:spPr>
          <a:xfrm>
            <a:off x="7055700" y="2257723"/>
            <a:ext cx="15111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2" name="Google Shape;562;p13"/>
          <p:cNvSpPr txBox="1">
            <a:spLocks noGrp="1"/>
          </p:cNvSpPr>
          <p:nvPr>
            <p:ph type="subTitle" idx="13"/>
          </p:nvPr>
        </p:nvSpPr>
        <p:spPr>
          <a:xfrm>
            <a:off x="7055700" y="2853133"/>
            <a:ext cx="1511100" cy="9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13"/>
          <p:cNvSpPr txBox="1">
            <a:spLocks noGrp="1"/>
          </p:cNvSpPr>
          <p:nvPr>
            <p:ph type="title" idx="14" hasCustomPrompt="1"/>
          </p:nvPr>
        </p:nvSpPr>
        <p:spPr>
          <a:xfrm>
            <a:off x="7055700" y="1728839"/>
            <a:ext cx="15087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grpSp>
        <p:nvGrpSpPr>
          <p:cNvPr id="564" name="Google Shape;564;p13"/>
          <p:cNvGrpSpPr/>
          <p:nvPr/>
        </p:nvGrpSpPr>
        <p:grpSpPr>
          <a:xfrm>
            <a:off x="6492258" y="-332193"/>
            <a:ext cx="3012935" cy="1128022"/>
            <a:chOff x="6492258" y="-179793"/>
            <a:chExt cx="3012935" cy="1128022"/>
          </a:xfrm>
        </p:grpSpPr>
        <p:sp>
          <p:nvSpPr>
            <p:cNvPr id="565" name="Google Shape;565;p13"/>
            <p:cNvSpPr/>
            <p:nvPr/>
          </p:nvSpPr>
          <p:spPr>
            <a:xfrm rot="10800000">
              <a:off x="8771805" y="547299"/>
              <a:ext cx="733388" cy="400930"/>
            </a:xfrm>
            <a:custGeom>
              <a:avLst/>
              <a:gdLst/>
              <a:ahLst/>
              <a:cxnLst/>
              <a:rect l="l" t="t" r="r" b="b"/>
              <a:pathLst>
                <a:path w="61500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62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3"/>
            <p:cNvSpPr/>
            <p:nvPr/>
          </p:nvSpPr>
          <p:spPr>
            <a:xfrm rot="10800000">
              <a:off x="8853873" y="465755"/>
              <a:ext cx="569252" cy="318863"/>
            </a:xfrm>
            <a:custGeom>
              <a:avLst/>
              <a:gdLst/>
              <a:ahLst/>
              <a:cxnLst/>
              <a:rect l="l" t="t" r="r" b="b"/>
              <a:pathLst>
                <a:path w="47736" h="26739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8" y="26739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3"/>
            <p:cNvSpPr/>
            <p:nvPr/>
          </p:nvSpPr>
          <p:spPr>
            <a:xfrm rot="10800000">
              <a:off x="8935416" y="383688"/>
              <a:ext cx="406165" cy="237844"/>
            </a:xfrm>
            <a:custGeom>
              <a:avLst/>
              <a:gdLst/>
              <a:ahLst/>
              <a:cxnLst/>
              <a:rect l="l" t="t" r="r" b="b"/>
              <a:pathLst>
                <a:path w="34060" h="19945" extrusionOk="0">
                  <a:moveTo>
                    <a:pt x="17052" y="0"/>
                  </a:moveTo>
                  <a:lnTo>
                    <a:pt x="1" y="17008"/>
                  </a:lnTo>
                  <a:lnTo>
                    <a:pt x="2981" y="19945"/>
                  </a:lnTo>
                  <a:lnTo>
                    <a:pt x="17052" y="5918"/>
                  </a:lnTo>
                  <a:lnTo>
                    <a:pt x="31122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3"/>
            <p:cNvSpPr/>
            <p:nvPr/>
          </p:nvSpPr>
          <p:spPr>
            <a:xfrm rot="10800000">
              <a:off x="9017484" y="301620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3"/>
            <p:cNvSpPr/>
            <p:nvPr/>
          </p:nvSpPr>
          <p:spPr>
            <a:xfrm rot="10800000">
              <a:off x="8011789" y="547299"/>
              <a:ext cx="733376" cy="400930"/>
            </a:xfrm>
            <a:custGeom>
              <a:avLst/>
              <a:gdLst/>
              <a:ahLst/>
              <a:cxnLst/>
              <a:rect l="l" t="t" r="r" b="b"/>
              <a:pathLst>
                <a:path w="61499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3"/>
            <p:cNvSpPr/>
            <p:nvPr/>
          </p:nvSpPr>
          <p:spPr>
            <a:xfrm rot="10800000">
              <a:off x="8093845" y="465755"/>
              <a:ext cx="569252" cy="318863"/>
            </a:xfrm>
            <a:custGeom>
              <a:avLst/>
              <a:gdLst/>
              <a:ahLst/>
              <a:cxnLst/>
              <a:rect l="l" t="t" r="r" b="b"/>
              <a:pathLst>
                <a:path w="47736" h="26739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7" y="26739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3"/>
            <p:cNvSpPr/>
            <p:nvPr/>
          </p:nvSpPr>
          <p:spPr>
            <a:xfrm rot="10800000">
              <a:off x="8175388" y="383688"/>
              <a:ext cx="406165" cy="237844"/>
            </a:xfrm>
            <a:custGeom>
              <a:avLst/>
              <a:gdLst/>
              <a:ahLst/>
              <a:cxnLst/>
              <a:rect l="l" t="t" r="r" b="b"/>
              <a:pathLst>
                <a:path w="34060" h="19945" extrusionOk="0">
                  <a:moveTo>
                    <a:pt x="17052" y="0"/>
                  </a:moveTo>
                  <a:lnTo>
                    <a:pt x="1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3"/>
            <p:cNvSpPr/>
            <p:nvPr/>
          </p:nvSpPr>
          <p:spPr>
            <a:xfrm rot="10800000">
              <a:off x="8257456" y="301620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3"/>
            <p:cNvSpPr/>
            <p:nvPr/>
          </p:nvSpPr>
          <p:spPr>
            <a:xfrm rot="10800000">
              <a:off x="7252286" y="547299"/>
              <a:ext cx="732851" cy="400930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2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3"/>
            <p:cNvSpPr/>
            <p:nvPr/>
          </p:nvSpPr>
          <p:spPr>
            <a:xfrm rot="10800000">
              <a:off x="7333829" y="465755"/>
              <a:ext cx="569765" cy="318863"/>
            </a:xfrm>
            <a:custGeom>
              <a:avLst/>
              <a:gdLst/>
              <a:ahLst/>
              <a:cxnLst/>
              <a:rect l="l" t="t" r="r" b="b"/>
              <a:pathLst>
                <a:path w="47779" h="26739" extrusionOk="0">
                  <a:moveTo>
                    <a:pt x="23934" y="0"/>
                  </a:moveTo>
                  <a:lnTo>
                    <a:pt x="0" y="23802"/>
                  </a:lnTo>
                  <a:lnTo>
                    <a:pt x="2981" y="26739"/>
                  </a:lnTo>
                  <a:lnTo>
                    <a:pt x="23934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3"/>
            <p:cNvSpPr/>
            <p:nvPr/>
          </p:nvSpPr>
          <p:spPr>
            <a:xfrm rot="10800000">
              <a:off x="7415372" y="383688"/>
              <a:ext cx="406154" cy="237844"/>
            </a:xfrm>
            <a:custGeom>
              <a:avLst/>
              <a:gdLst/>
              <a:ahLst/>
              <a:cxnLst/>
              <a:rect l="l" t="t" r="r" b="b"/>
              <a:pathLst>
                <a:path w="34059" h="19945" extrusionOk="0">
                  <a:moveTo>
                    <a:pt x="17052" y="0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3"/>
            <p:cNvSpPr/>
            <p:nvPr/>
          </p:nvSpPr>
          <p:spPr>
            <a:xfrm rot="10800000">
              <a:off x="7497428" y="301620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3"/>
            <p:cNvSpPr/>
            <p:nvPr/>
          </p:nvSpPr>
          <p:spPr>
            <a:xfrm rot="10800000">
              <a:off x="6492258" y="547299"/>
              <a:ext cx="732851" cy="400930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1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1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3"/>
            <p:cNvSpPr/>
            <p:nvPr/>
          </p:nvSpPr>
          <p:spPr>
            <a:xfrm rot="10800000">
              <a:off x="6573801" y="465755"/>
              <a:ext cx="569765" cy="318863"/>
            </a:xfrm>
            <a:custGeom>
              <a:avLst/>
              <a:gdLst/>
              <a:ahLst/>
              <a:cxnLst/>
              <a:rect l="l" t="t" r="r" b="b"/>
              <a:pathLst>
                <a:path w="47779" h="26739" extrusionOk="0">
                  <a:moveTo>
                    <a:pt x="23933" y="0"/>
                  </a:moveTo>
                  <a:lnTo>
                    <a:pt x="0" y="23802"/>
                  </a:lnTo>
                  <a:lnTo>
                    <a:pt x="2937" y="26739"/>
                  </a:lnTo>
                  <a:lnTo>
                    <a:pt x="23933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3"/>
            <p:cNvSpPr/>
            <p:nvPr/>
          </p:nvSpPr>
          <p:spPr>
            <a:xfrm rot="10800000">
              <a:off x="6655869" y="383688"/>
              <a:ext cx="405629" cy="237844"/>
            </a:xfrm>
            <a:custGeom>
              <a:avLst/>
              <a:gdLst/>
              <a:ahLst/>
              <a:cxnLst/>
              <a:rect l="l" t="t" r="r" b="b"/>
              <a:pathLst>
                <a:path w="34015" h="19945" extrusionOk="0">
                  <a:moveTo>
                    <a:pt x="17051" y="0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1" y="5918"/>
                  </a:lnTo>
                  <a:lnTo>
                    <a:pt x="31078" y="19945"/>
                  </a:lnTo>
                  <a:lnTo>
                    <a:pt x="34015" y="17008"/>
                  </a:lnTo>
                  <a:lnTo>
                    <a:pt x="170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3"/>
            <p:cNvSpPr/>
            <p:nvPr/>
          </p:nvSpPr>
          <p:spPr>
            <a:xfrm rot="10800000">
              <a:off x="6737412" y="301620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26"/>
                  </a:lnTo>
                  <a:lnTo>
                    <a:pt x="2938" y="13106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3"/>
            <p:cNvSpPr/>
            <p:nvPr/>
          </p:nvSpPr>
          <p:spPr>
            <a:xfrm rot="10800000">
              <a:off x="8391791" y="65874"/>
              <a:ext cx="733388" cy="400930"/>
            </a:xfrm>
            <a:custGeom>
              <a:avLst/>
              <a:gdLst/>
              <a:ahLst/>
              <a:cxnLst/>
              <a:rect l="l" t="t" r="r" b="b"/>
              <a:pathLst>
                <a:path w="61500" h="33621" extrusionOk="0">
                  <a:moveTo>
                    <a:pt x="30772" y="0"/>
                  </a:moveTo>
                  <a:lnTo>
                    <a:pt x="1" y="30683"/>
                  </a:lnTo>
                  <a:lnTo>
                    <a:pt x="2938" y="33620"/>
                  </a:lnTo>
                  <a:lnTo>
                    <a:pt x="30772" y="5874"/>
                  </a:lnTo>
                  <a:lnTo>
                    <a:pt x="58562" y="33620"/>
                  </a:lnTo>
                  <a:lnTo>
                    <a:pt x="61499" y="30683"/>
                  </a:lnTo>
                  <a:lnTo>
                    <a:pt x="307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3"/>
            <p:cNvSpPr/>
            <p:nvPr/>
          </p:nvSpPr>
          <p:spPr>
            <a:xfrm rot="10800000">
              <a:off x="8473859" y="-15669"/>
              <a:ext cx="569252" cy="318875"/>
            </a:xfrm>
            <a:custGeom>
              <a:avLst/>
              <a:gdLst/>
              <a:ahLst/>
              <a:cxnLst/>
              <a:rect l="l" t="t" r="r" b="b"/>
              <a:pathLst>
                <a:path w="47736" h="26740" extrusionOk="0">
                  <a:moveTo>
                    <a:pt x="23890" y="1"/>
                  </a:moveTo>
                  <a:lnTo>
                    <a:pt x="1" y="23802"/>
                  </a:lnTo>
                  <a:lnTo>
                    <a:pt x="2937" y="26739"/>
                  </a:lnTo>
                  <a:lnTo>
                    <a:pt x="23890" y="5875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3"/>
            <p:cNvSpPr/>
            <p:nvPr/>
          </p:nvSpPr>
          <p:spPr>
            <a:xfrm rot="10800000">
              <a:off x="8555402" y="-97737"/>
              <a:ext cx="406165" cy="237856"/>
            </a:xfrm>
            <a:custGeom>
              <a:avLst/>
              <a:gdLst/>
              <a:ahLst/>
              <a:cxnLst/>
              <a:rect l="l" t="t" r="r" b="b"/>
              <a:pathLst>
                <a:path w="34060" h="19946" extrusionOk="0">
                  <a:moveTo>
                    <a:pt x="17052" y="1"/>
                  </a:moveTo>
                  <a:lnTo>
                    <a:pt x="1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122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3"/>
            <p:cNvSpPr/>
            <p:nvPr/>
          </p:nvSpPr>
          <p:spPr>
            <a:xfrm rot="10800000">
              <a:off x="8637470" y="-179793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3"/>
            <p:cNvSpPr/>
            <p:nvPr/>
          </p:nvSpPr>
          <p:spPr>
            <a:xfrm rot="10800000">
              <a:off x="7632300" y="65874"/>
              <a:ext cx="732851" cy="400930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2" y="0"/>
                  </a:moveTo>
                  <a:lnTo>
                    <a:pt x="1" y="30683"/>
                  </a:lnTo>
                  <a:lnTo>
                    <a:pt x="2937" y="33620"/>
                  </a:lnTo>
                  <a:lnTo>
                    <a:pt x="30772" y="5874"/>
                  </a:lnTo>
                  <a:lnTo>
                    <a:pt x="58518" y="33620"/>
                  </a:lnTo>
                  <a:lnTo>
                    <a:pt x="61455" y="30683"/>
                  </a:lnTo>
                  <a:lnTo>
                    <a:pt x="307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3"/>
            <p:cNvSpPr/>
            <p:nvPr/>
          </p:nvSpPr>
          <p:spPr>
            <a:xfrm rot="10800000">
              <a:off x="7713843" y="-15669"/>
              <a:ext cx="569240" cy="318875"/>
            </a:xfrm>
            <a:custGeom>
              <a:avLst/>
              <a:gdLst/>
              <a:ahLst/>
              <a:cxnLst/>
              <a:rect l="l" t="t" r="r" b="b"/>
              <a:pathLst>
                <a:path w="47735" h="26740" extrusionOk="0">
                  <a:moveTo>
                    <a:pt x="23890" y="1"/>
                  </a:moveTo>
                  <a:lnTo>
                    <a:pt x="0" y="23802"/>
                  </a:lnTo>
                  <a:lnTo>
                    <a:pt x="2937" y="26739"/>
                  </a:lnTo>
                  <a:lnTo>
                    <a:pt x="23890" y="5875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3"/>
            <p:cNvSpPr/>
            <p:nvPr/>
          </p:nvSpPr>
          <p:spPr>
            <a:xfrm rot="10800000">
              <a:off x="7795386" y="-97737"/>
              <a:ext cx="406154" cy="237856"/>
            </a:xfrm>
            <a:custGeom>
              <a:avLst/>
              <a:gdLst/>
              <a:ahLst/>
              <a:cxnLst/>
              <a:rect l="l" t="t" r="r" b="b"/>
              <a:pathLst>
                <a:path w="34059" h="19946" extrusionOk="0">
                  <a:moveTo>
                    <a:pt x="17052" y="1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3"/>
            <p:cNvSpPr/>
            <p:nvPr/>
          </p:nvSpPr>
          <p:spPr>
            <a:xfrm rot="10800000">
              <a:off x="7877442" y="-179793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3"/>
            <p:cNvSpPr/>
            <p:nvPr/>
          </p:nvSpPr>
          <p:spPr>
            <a:xfrm rot="10800000">
              <a:off x="6872272" y="65874"/>
              <a:ext cx="732851" cy="400930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1" y="0"/>
                  </a:moveTo>
                  <a:lnTo>
                    <a:pt x="0" y="30683"/>
                  </a:lnTo>
                  <a:lnTo>
                    <a:pt x="2937" y="33620"/>
                  </a:lnTo>
                  <a:lnTo>
                    <a:pt x="30771" y="5874"/>
                  </a:lnTo>
                  <a:lnTo>
                    <a:pt x="58518" y="33620"/>
                  </a:lnTo>
                  <a:lnTo>
                    <a:pt x="61455" y="30683"/>
                  </a:lnTo>
                  <a:lnTo>
                    <a:pt x="307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3"/>
            <p:cNvSpPr/>
            <p:nvPr/>
          </p:nvSpPr>
          <p:spPr>
            <a:xfrm rot="10800000">
              <a:off x="6953815" y="-15669"/>
              <a:ext cx="569765" cy="318875"/>
            </a:xfrm>
            <a:custGeom>
              <a:avLst/>
              <a:gdLst/>
              <a:ahLst/>
              <a:cxnLst/>
              <a:rect l="l" t="t" r="r" b="b"/>
              <a:pathLst>
                <a:path w="47779" h="26740" extrusionOk="0">
                  <a:moveTo>
                    <a:pt x="23933" y="1"/>
                  </a:moveTo>
                  <a:lnTo>
                    <a:pt x="0" y="23802"/>
                  </a:lnTo>
                  <a:lnTo>
                    <a:pt x="2981" y="26739"/>
                  </a:lnTo>
                  <a:lnTo>
                    <a:pt x="23933" y="5875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3"/>
            <p:cNvSpPr/>
            <p:nvPr/>
          </p:nvSpPr>
          <p:spPr>
            <a:xfrm rot="10800000">
              <a:off x="7035883" y="-97737"/>
              <a:ext cx="405629" cy="237856"/>
            </a:xfrm>
            <a:custGeom>
              <a:avLst/>
              <a:gdLst/>
              <a:ahLst/>
              <a:cxnLst/>
              <a:rect l="l" t="t" r="r" b="b"/>
              <a:pathLst>
                <a:path w="34015" h="19946" extrusionOk="0">
                  <a:moveTo>
                    <a:pt x="17051" y="1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1" y="5918"/>
                  </a:lnTo>
                  <a:lnTo>
                    <a:pt x="31078" y="19945"/>
                  </a:lnTo>
                  <a:lnTo>
                    <a:pt x="34015" y="17008"/>
                  </a:lnTo>
                  <a:lnTo>
                    <a:pt x="170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3"/>
            <p:cNvSpPr/>
            <p:nvPr/>
          </p:nvSpPr>
          <p:spPr>
            <a:xfrm rot="10800000">
              <a:off x="7117426" y="-179793"/>
              <a:ext cx="242018" cy="156301"/>
            </a:xfrm>
            <a:custGeom>
              <a:avLst/>
              <a:gdLst/>
              <a:ahLst/>
              <a:cxnLst/>
              <a:rect l="l" t="t" r="r" b="b"/>
              <a:pathLst>
                <a:path w="20295" h="13107" extrusionOk="0">
                  <a:moveTo>
                    <a:pt x="10169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69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3" name="Google Shape;593;p13"/>
          <p:cNvSpPr txBox="1">
            <a:spLocks noGrp="1"/>
          </p:cNvSpPr>
          <p:nvPr>
            <p:ph type="title" idx="15"/>
          </p:nvPr>
        </p:nvSpPr>
        <p:spPr>
          <a:xfrm>
            <a:off x="1042425" y="539500"/>
            <a:ext cx="74433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"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4"/>
          <p:cNvSpPr txBox="1">
            <a:spLocks noGrp="1"/>
          </p:cNvSpPr>
          <p:nvPr>
            <p:ph type="title"/>
          </p:nvPr>
        </p:nvSpPr>
        <p:spPr>
          <a:xfrm>
            <a:off x="1042425" y="539500"/>
            <a:ext cx="74433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96" name="Google Shape;596;p14"/>
          <p:cNvGrpSpPr/>
          <p:nvPr/>
        </p:nvGrpSpPr>
        <p:grpSpPr>
          <a:xfrm>
            <a:off x="719994" y="623267"/>
            <a:ext cx="319387" cy="406165"/>
            <a:chOff x="304244" y="1858207"/>
            <a:chExt cx="319387" cy="406165"/>
          </a:xfrm>
        </p:grpSpPr>
        <p:sp>
          <p:nvSpPr>
            <p:cNvPr id="597" name="Google Shape;597;p14"/>
            <p:cNvSpPr/>
            <p:nvPr/>
          </p:nvSpPr>
          <p:spPr>
            <a:xfrm rot="5400000">
              <a:off x="301889" y="1942630"/>
              <a:ext cx="406165" cy="237319"/>
            </a:xfrm>
            <a:custGeom>
              <a:avLst/>
              <a:gdLst/>
              <a:ahLst/>
              <a:cxnLst/>
              <a:rect l="l" t="t" r="r" b="b"/>
              <a:pathLst>
                <a:path w="34060" h="19901" extrusionOk="0">
                  <a:moveTo>
                    <a:pt x="17052" y="1"/>
                  </a:moveTo>
                  <a:lnTo>
                    <a:pt x="1" y="16964"/>
                  </a:lnTo>
                  <a:lnTo>
                    <a:pt x="2982" y="19901"/>
                  </a:lnTo>
                  <a:lnTo>
                    <a:pt x="17052" y="5874"/>
                  </a:lnTo>
                  <a:lnTo>
                    <a:pt x="31123" y="19901"/>
                  </a:lnTo>
                  <a:lnTo>
                    <a:pt x="34059" y="16964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4"/>
            <p:cNvSpPr/>
            <p:nvPr/>
          </p:nvSpPr>
          <p:spPr>
            <a:xfrm rot="5400000">
              <a:off x="261380" y="1983139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1" y="10170"/>
                  </a:lnTo>
                  <a:lnTo>
                    <a:pt x="2938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9" name="Google Shape;599;p14"/>
          <p:cNvSpPr txBox="1">
            <a:spLocks noGrp="1"/>
          </p:cNvSpPr>
          <p:nvPr>
            <p:ph type="subTitle" idx="1"/>
          </p:nvPr>
        </p:nvSpPr>
        <p:spPr>
          <a:xfrm>
            <a:off x="1324575" y="3095385"/>
            <a:ext cx="1929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0" name="Google Shape;600;p14"/>
          <p:cNvSpPr txBox="1">
            <a:spLocks noGrp="1"/>
          </p:cNvSpPr>
          <p:nvPr>
            <p:ph type="subTitle" idx="2"/>
          </p:nvPr>
        </p:nvSpPr>
        <p:spPr>
          <a:xfrm>
            <a:off x="1324575" y="2715217"/>
            <a:ext cx="19326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14"/>
          <p:cNvSpPr txBox="1">
            <a:spLocks noGrp="1"/>
          </p:cNvSpPr>
          <p:nvPr>
            <p:ph type="subTitle" idx="3"/>
          </p:nvPr>
        </p:nvSpPr>
        <p:spPr>
          <a:xfrm>
            <a:off x="3604058" y="3095385"/>
            <a:ext cx="19326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14"/>
          <p:cNvSpPr txBox="1">
            <a:spLocks noGrp="1"/>
          </p:cNvSpPr>
          <p:nvPr>
            <p:ph type="subTitle" idx="4"/>
          </p:nvPr>
        </p:nvSpPr>
        <p:spPr>
          <a:xfrm>
            <a:off x="3605708" y="2715217"/>
            <a:ext cx="19326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3" name="Google Shape;603;p14"/>
          <p:cNvSpPr txBox="1">
            <a:spLocks noGrp="1"/>
          </p:cNvSpPr>
          <p:nvPr>
            <p:ph type="subTitle" idx="5"/>
          </p:nvPr>
        </p:nvSpPr>
        <p:spPr>
          <a:xfrm>
            <a:off x="5886841" y="3095385"/>
            <a:ext cx="19326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14"/>
          <p:cNvSpPr txBox="1">
            <a:spLocks noGrp="1"/>
          </p:cNvSpPr>
          <p:nvPr>
            <p:ph type="subTitle" idx="6"/>
          </p:nvPr>
        </p:nvSpPr>
        <p:spPr>
          <a:xfrm>
            <a:off x="5886841" y="2715217"/>
            <a:ext cx="19326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grpSp>
        <p:nvGrpSpPr>
          <p:cNvPr id="605" name="Google Shape;605;p14"/>
          <p:cNvGrpSpPr/>
          <p:nvPr/>
        </p:nvGrpSpPr>
        <p:grpSpPr>
          <a:xfrm>
            <a:off x="-752119" y="4354021"/>
            <a:ext cx="3392937" cy="1128022"/>
            <a:chOff x="6132380" y="4220671"/>
            <a:chExt cx="3392937" cy="1128022"/>
          </a:xfrm>
        </p:grpSpPr>
        <p:sp>
          <p:nvSpPr>
            <p:cNvPr id="606" name="Google Shape;606;p14"/>
            <p:cNvSpPr/>
            <p:nvPr/>
          </p:nvSpPr>
          <p:spPr>
            <a:xfrm>
              <a:off x="6512382" y="4220671"/>
              <a:ext cx="733388" cy="400930"/>
            </a:xfrm>
            <a:custGeom>
              <a:avLst/>
              <a:gdLst/>
              <a:ahLst/>
              <a:cxnLst/>
              <a:rect l="l" t="t" r="r" b="b"/>
              <a:pathLst>
                <a:path w="61500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62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>
              <a:off x="6594450" y="4384282"/>
              <a:ext cx="569252" cy="318863"/>
            </a:xfrm>
            <a:custGeom>
              <a:avLst/>
              <a:gdLst/>
              <a:ahLst/>
              <a:cxnLst/>
              <a:rect l="l" t="t" r="r" b="b"/>
              <a:pathLst>
                <a:path w="47736" h="26739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8" y="26739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>
              <a:off x="6675993" y="4547368"/>
              <a:ext cx="406165" cy="237844"/>
            </a:xfrm>
            <a:custGeom>
              <a:avLst/>
              <a:gdLst/>
              <a:ahLst/>
              <a:cxnLst/>
              <a:rect l="l" t="t" r="r" b="b"/>
              <a:pathLst>
                <a:path w="34060" h="19945" extrusionOk="0">
                  <a:moveTo>
                    <a:pt x="17052" y="0"/>
                  </a:moveTo>
                  <a:lnTo>
                    <a:pt x="1" y="17008"/>
                  </a:lnTo>
                  <a:lnTo>
                    <a:pt x="2981" y="19945"/>
                  </a:lnTo>
                  <a:lnTo>
                    <a:pt x="17052" y="5918"/>
                  </a:lnTo>
                  <a:lnTo>
                    <a:pt x="31122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4"/>
            <p:cNvSpPr/>
            <p:nvPr/>
          </p:nvSpPr>
          <p:spPr>
            <a:xfrm>
              <a:off x="6758061" y="4710979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4"/>
            <p:cNvSpPr/>
            <p:nvPr/>
          </p:nvSpPr>
          <p:spPr>
            <a:xfrm>
              <a:off x="7272410" y="4220671"/>
              <a:ext cx="733376" cy="400930"/>
            </a:xfrm>
            <a:custGeom>
              <a:avLst/>
              <a:gdLst/>
              <a:ahLst/>
              <a:cxnLst/>
              <a:rect l="l" t="t" r="r" b="b"/>
              <a:pathLst>
                <a:path w="61499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>
              <a:off x="7354478" y="4384282"/>
              <a:ext cx="569252" cy="318863"/>
            </a:xfrm>
            <a:custGeom>
              <a:avLst/>
              <a:gdLst/>
              <a:ahLst/>
              <a:cxnLst/>
              <a:rect l="l" t="t" r="r" b="b"/>
              <a:pathLst>
                <a:path w="47736" h="26739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7" y="26739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>
              <a:off x="7436021" y="4547368"/>
              <a:ext cx="406165" cy="237844"/>
            </a:xfrm>
            <a:custGeom>
              <a:avLst/>
              <a:gdLst/>
              <a:ahLst/>
              <a:cxnLst/>
              <a:rect l="l" t="t" r="r" b="b"/>
              <a:pathLst>
                <a:path w="34060" h="19945" extrusionOk="0">
                  <a:moveTo>
                    <a:pt x="17052" y="0"/>
                  </a:moveTo>
                  <a:lnTo>
                    <a:pt x="1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>
              <a:off x="7518089" y="4710979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4"/>
            <p:cNvSpPr/>
            <p:nvPr/>
          </p:nvSpPr>
          <p:spPr>
            <a:xfrm>
              <a:off x="8032438" y="4220671"/>
              <a:ext cx="732851" cy="400930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2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4"/>
            <p:cNvSpPr/>
            <p:nvPr/>
          </p:nvSpPr>
          <p:spPr>
            <a:xfrm>
              <a:off x="8113981" y="4384282"/>
              <a:ext cx="569765" cy="318863"/>
            </a:xfrm>
            <a:custGeom>
              <a:avLst/>
              <a:gdLst/>
              <a:ahLst/>
              <a:cxnLst/>
              <a:rect l="l" t="t" r="r" b="b"/>
              <a:pathLst>
                <a:path w="47779" h="26739" extrusionOk="0">
                  <a:moveTo>
                    <a:pt x="23934" y="0"/>
                  </a:moveTo>
                  <a:lnTo>
                    <a:pt x="0" y="23802"/>
                  </a:lnTo>
                  <a:lnTo>
                    <a:pt x="2981" y="26739"/>
                  </a:lnTo>
                  <a:lnTo>
                    <a:pt x="23934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4"/>
            <p:cNvSpPr/>
            <p:nvPr/>
          </p:nvSpPr>
          <p:spPr>
            <a:xfrm>
              <a:off x="8196049" y="4547368"/>
              <a:ext cx="406154" cy="237844"/>
            </a:xfrm>
            <a:custGeom>
              <a:avLst/>
              <a:gdLst/>
              <a:ahLst/>
              <a:cxnLst/>
              <a:rect l="l" t="t" r="r" b="b"/>
              <a:pathLst>
                <a:path w="34059" h="19945" extrusionOk="0">
                  <a:moveTo>
                    <a:pt x="17052" y="0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4"/>
            <p:cNvSpPr/>
            <p:nvPr/>
          </p:nvSpPr>
          <p:spPr>
            <a:xfrm>
              <a:off x="8278117" y="4710979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4"/>
            <p:cNvSpPr/>
            <p:nvPr/>
          </p:nvSpPr>
          <p:spPr>
            <a:xfrm>
              <a:off x="8792466" y="4220671"/>
              <a:ext cx="732851" cy="400930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1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1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4"/>
            <p:cNvSpPr/>
            <p:nvPr/>
          </p:nvSpPr>
          <p:spPr>
            <a:xfrm>
              <a:off x="8874009" y="4384282"/>
              <a:ext cx="569765" cy="318863"/>
            </a:xfrm>
            <a:custGeom>
              <a:avLst/>
              <a:gdLst/>
              <a:ahLst/>
              <a:cxnLst/>
              <a:rect l="l" t="t" r="r" b="b"/>
              <a:pathLst>
                <a:path w="47779" h="26739" extrusionOk="0">
                  <a:moveTo>
                    <a:pt x="23933" y="0"/>
                  </a:moveTo>
                  <a:lnTo>
                    <a:pt x="0" y="23802"/>
                  </a:lnTo>
                  <a:lnTo>
                    <a:pt x="2937" y="26739"/>
                  </a:lnTo>
                  <a:lnTo>
                    <a:pt x="23933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4"/>
            <p:cNvSpPr/>
            <p:nvPr/>
          </p:nvSpPr>
          <p:spPr>
            <a:xfrm>
              <a:off x="8956077" y="4547368"/>
              <a:ext cx="405629" cy="237844"/>
            </a:xfrm>
            <a:custGeom>
              <a:avLst/>
              <a:gdLst/>
              <a:ahLst/>
              <a:cxnLst/>
              <a:rect l="l" t="t" r="r" b="b"/>
              <a:pathLst>
                <a:path w="34015" h="19945" extrusionOk="0">
                  <a:moveTo>
                    <a:pt x="17051" y="0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1" y="5918"/>
                  </a:lnTo>
                  <a:lnTo>
                    <a:pt x="31078" y="19945"/>
                  </a:lnTo>
                  <a:lnTo>
                    <a:pt x="34015" y="17008"/>
                  </a:lnTo>
                  <a:lnTo>
                    <a:pt x="170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4"/>
            <p:cNvSpPr/>
            <p:nvPr/>
          </p:nvSpPr>
          <p:spPr>
            <a:xfrm>
              <a:off x="9038133" y="4710979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26"/>
                  </a:lnTo>
                  <a:lnTo>
                    <a:pt x="2938" y="13106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4"/>
            <p:cNvSpPr/>
            <p:nvPr/>
          </p:nvSpPr>
          <p:spPr>
            <a:xfrm>
              <a:off x="6132380" y="4702095"/>
              <a:ext cx="733376" cy="400930"/>
            </a:xfrm>
            <a:custGeom>
              <a:avLst/>
              <a:gdLst/>
              <a:ahLst/>
              <a:cxnLst/>
              <a:rect l="l" t="t" r="r" b="b"/>
              <a:pathLst>
                <a:path w="61499" h="33621" extrusionOk="0">
                  <a:moveTo>
                    <a:pt x="30771" y="0"/>
                  </a:moveTo>
                  <a:lnTo>
                    <a:pt x="0" y="30683"/>
                  </a:lnTo>
                  <a:lnTo>
                    <a:pt x="2937" y="33620"/>
                  </a:lnTo>
                  <a:lnTo>
                    <a:pt x="30771" y="5874"/>
                  </a:lnTo>
                  <a:lnTo>
                    <a:pt x="58561" y="33620"/>
                  </a:lnTo>
                  <a:lnTo>
                    <a:pt x="61498" y="30683"/>
                  </a:lnTo>
                  <a:lnTo>
                    <a:pt x="307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4"/>
            <p:cNvSpPr/>
            <p:nvPr/>
          </p:nvSpPr>
          <p:spPr>
            <a:xfrm>
              <a:off x="6214436" y="4865694"/>
              <a:ext cx="569252" cy="318875"/>
            </a:xfrm>
            <a:custGeom>
              <a:avLst/>
              <a:gdLst/>
              <a:ahLst/>
              <a:cxnLst/>
              <a:rect l="l" t="t" r="r" b="b"/>
              <a:pathLst>
                <a:path w="47736" h="26740" extrusionOk="0">
                  <a:moveTo>
                    <a:pt x="23890" y="1"/>
                  </a:moveTo>
                  <a:lnTo>
                    <a:pt x="1" y="23802"/>
                  </a:lnTo>
                  <a:lnTo>
                    <a:pt x="2938" y="26739"/>
                  </a:lnTo>
                  <a:lnTo>
                    <a:pt x="23890" y="5875"/>
                  </a:lnTo>
                  <a:lnTo>
                    <a:pt x="44799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4"/>
            <p:cNvSpPr/>
            <p:nvPr/>
          </p:nvSpPr>
          <p:spPr>
            <a:xfrm>
              <a:off x="6295979" y="5028781"/>
              <a:ext cx="406165" cy="237856"/>
            </a:xfrm>
            <a:custGeom>
              <a:avLst/>
              <a:gdLst/>
              <a:ahLst/>
              <a:cxnLst/>
              <a:rect l="l" t="t" r="r" b="b"/>
              <a:pathLst>
                <a:path w="34060" h="19946" extrusionOk="0">
                  <a:moveTo>
                    <a:pt x="17052" y="1"/>
                  </a:moveTo>
                  <a:lnTo>
                    <a:pt x="1" y="17008"/>
                  </a:lnTo>
                  <a:lnTo>
                    <a:pt x="2982" y="19945"/>
                  </a:lnTo>
                  <a:lnTo>
                    <a:pt x="17052" y="5918"/>
                  </a:lnTo>
                  <a:lnTo>
                    <a:pt x="31123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4"/>
            <p:cNvSpPr/>
            <p:nvPr/>
          </p:nvSpPr>
          <p:spPr>
            <a:xfrm>
              <a:off x="6378047" y="5192392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1" y="10170"/>
                  </a:lnTo>
                  <a:lnTo>
                    <a:pt x="2938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4"/>
            <p:cNvSpPr/>
            <p:nvPr/>
          </p:nvSpPr>
          <p:spPr>
            <a:xfrm>
              <a:off x="6892396" y="4702095"/>
              <a:ext cx="733388" cy="400930"/>
            </a:xfrm>
            <a:custGeom>
              <a:avLst/>
              <a:gdLst/>
              <a:ahLst/>
              <a:cxnLst/>
              <a:rect l="l" t="t" r="r" b="b"/>
              <a:pathLst>
                <a:path w="61500" h="33621" extrusionOk="0">
                  <a:moveTo>
                    <a:pt x="30772" y="0"/>
                  </a:moveTo>
                  <a:lnTo>
                    <a:pt x="1" y="30683"/>
                  </a:lnTo>
                  <a:lnTo>
                    <a:pt x="2938" y="33620"/>
                  </a:lnTo>
                  <a:lnTo>
                    <a:pt x="30772" y="5874"/>
                  </a:lnTo>
                  <a:lnTo>
                    <a:pt x="58562" y="33620"/>
                  </a:lnTo>
                  <a:lnTo>
                    <a:pt x="61499" y="30683"/>
                  </a:lnTo>
                  <a:lnTo>
                    <a:pt x="307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4"/>
            <p:cNvSpPr/>
            <p:nvPr/>
          </p:nvSpPr>
          <p:spPr>
            <a:xfrm>
              <a:off x="6974464" y="4865694"/>
              <a:ext cx="569252" cy="318875"/>
            </a:xfrm>
            <a:custGeom>
              <a:avLst/>
              <a:gdLst/>
              <a:ahLst/>
              <a:cxnLst/>
              <a:rect l="l" t="t" r="r" b="b"/>
              <a:pathLst>
                <a:path w="47736" h="26740" extrusionOk="0">
                  <a:moveTo>
                    <a:pt x="23890" y="1"/>
                  </a:moveTo>
                  <a:lnTo>
                    <a:pt x="1" y="23802"/>
                  </a:lnTo>
                  <a:lnTo>
                    <a:pt x="2937" y="26739"/>
                  </a:lnTo>
                  <a:lnTo>
                    <a:pt x="23890" y="5875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4"/>
            <p:cNvSpPr/>
            <p:nvPr/>
          </p:nvSpPr>
          <p:spPr>
            <a:xfrm>
              <a:off x="7056007" y="5028781"/>
              <a:ext cx="406165" cy="237856"/>
            </a:xfrm>
            <a:custGeom>
              <a:avLst/>
              <a:gdLst/>
              <a:ahLst/>
              <a:cxnLst/>
              <a:rect l="l" t="t" r="r" b="b"/>
              <a:pathLst>
                <a:path w="34060" h="19946" extrusionOk="0">
                  <a:moveTo>
                    <a:pt x="17052" y="1"/>
                  </a:moveTo>
                  <a:lnTo>
                    <a:pt x="1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122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4"/>
            <p:cNvSpPr/>
            <p:nvPr/>
          </p:nvSpPr>
          <p:spPr>
            <a:xfrm>
              <a:off x="7138075" y="5192392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4"/>
            <p:cNvSpPr/>
            <p:nvPr/>
          </p:nvSpPr>
          <p:spPr>
            <a:xfrm>
              <a:off x="7652424" y="4702095"/>
              <a:ext cx="732851" cy="400930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2" y="0"/>
                  </a:moveTo>
                  <a:lnTo>
                    <a:pt x="1" y="30683"/>
                  </a:lnTo>
                  <a:lnTo>
                    <a:pt x="2937" y="33620"/>
                  </a:lnTo>
                  <a:lnTo>
                    <a:pt x="30772" y="5874"/>
                  </a:lnTo>
                  <a:lnTo>
                    <a:pt x="58518" y="33620"/>
                  </a:lnTo>
                  <a:lnTo>
                    <a:pt x="61455" y="30683"/>
                  </a:lnTo>
                  <a:lnTo>
                    <a:pt x="307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4"/>
            <p:cNvSpPr/>
            <p:nvPr/>
          </p:nvSpPr>
          <p:spPr>
            <a:xfrm>
              <a:off x="7734492" y="4865694"/>
              <a:ext cx="569240" cy="318875"/>
            </a:xfrm>
            <a:custGeom>
              <a:avLst/>
              <a:gdLst/>
              <a:ahLst/>
              <a:cxnLst/>
              <a:rect l="l" t="t" r="r" b="b"/>
              <a:pathLst>
                <a:path w="47735" h="26740" extrusionOk="0">
                  <a:moveTo>
                    <a:pt x="23890" y="1"/>
                  </a:moveTo>
                  <a:lnTo>
                    <a:pt x="0" y="23802"/>
                  </a:lnTo>
                  <a:lnTo>
                    <a:pt x="2937" y="26739"/>
                  </a:lnTo>
                  <a:lnTo>
                    <a:pt x="23890" y="5875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4"/>
            <p:cNvSpPr/>
            <p:nvPr/>
          </p:nvSpPr>
          <p:spPr>
            <a:xfrm>
              <a:off x="7816035" y="5028781"/>
              <a:ext cx="406154" cy="237856"/>
            </a:xfrm>
            <a:custGeom>
              <a:avLst/>
              <a:gdLst/>
              <a:ahLst/>
              <a:cxnLst/>
              <a:rect l="l" t="t" r="r" b="b"/>
              <a:pathLst>
                <a:path w="34059" h="19946" extrusionOk="0">
                  <a:moveTo>
                    <a:pt x="17052" y="1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4"/>
            <p:cNvSpPr/>
            <p:nvPr/>
          </p:nvSpPr>
          <p:spPr>
            <a:xfrm>
              <a:off x="7898103" y="5192392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4"/>
            <p:cNvSpPr/>
            <p:nvPr/>
          </p:nvSpPr>
          <p:spPr>
            <a:xfrm>
              <a:off x="8412452" y="4702095"/>
              <a:ext cx="732851" cy="400930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1" y="0"/>
                  </a:moveTo>
                  <a:lnTo>
                    <a:pt x="0" y="30683"/>
                  </a:lnTo>
                  <a:lnTo>
                    <a:pt x="2937" y="33620"/>
                  </a:lnTo>
                  <a:lnTo>
                    <a:pt x="30771" y="5874"/>
                  </a:lnTo>
                  <a:lnTo>
                    <a:pt x="58518" y="33620"/>
                  </a:lnTo>
                  <a:lnTo>
                    <a:pt x="61455" y="30683"/>
                  </a:lnTo>
                  <a:lnTo>
                    <a:pt x="307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4"/>
            <p:cNvSpPr/>
            <p:nvPr/>
          </p:nvSpPr>
          <p:spPr>
            <a:xfrm>
              <a:off x="8493995" y="4865694"/>
              <a:ext cx="569765" cy="318875"/>
            </a:xfrm>
            <a:custGeom>
              <a:avLst/>
              <a:gdLst/>
              <a:ahLst/>
              <a:cxnLst/>
              <a:rect l="l" t="t" r="r" b="b"/>
              <a:pathLst>
                <a:path w="47779" h="26740" extrusionOk="0">
                  <a:moveTo>
                    <a:pt x="23933" y="1"/>
                  </a:moveTo>
                  <a:lnTo>
                    <a:pt x="0" y="23802"/>
                  </a:lnTo>
                  <a:lnTo>
                    <a:pt x="2981" y="26739"/>
                  </a:lnTo>
                  <a:lnTo>
                    <a:pt x="23933" y="5875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4"/>
            <p:cNvSpPr/>
            <p:nvPr/>
          </p:nvSpPr>
          <p:spPr>
            <a:xfrm>
              <a:off x="8576063" y="5028781"/>
              <a:ext cx="405629" cy="237856"/>
            </a:xfrm>
            <a:custGeom>
              <a:avLst/>
              <a:gdLst/>
              <a:ahLst/>
              <a:cxnLst/>
              <a:rect l="l" t="t" r="r" b="b"/>
              <a:pathLst>
                <a:path w="34015" h="19946" extrusionOk="0">
                  <a:moveTo>
                    <a:pt x="17051" y="1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1" y="5918"/>
                  </a:lnTo>
                  <a:lnTo>
                    <a:pt x="31078" y="19945"/>
                  </a:lnTo>
                  <a:lnTo>
                    <a:pt x="34015" y="17008"/>
                  </a:lnTo>
                  <a:lnTo>
                    <a:pt x="170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4"/>
            <p:cNvSpPr/>
            <p:nvPr/>
          </p:nvSpPr>
          <p:spPr>
            <a:xfrm>
              <a:off x="8658131" y="5192392"/>
              <a:ext cx="242018" cy="156301"/>
            </a:xfrm>
            <a:custGeom>
              <a:avLst/>
              <a:gdLst/>
              <a:ahLst/>
              <a:cxnLst/>
              <a:rect l="l" t="t" r="r" b="b"/>
              <a:pathLst>
                <a:path w="20295" h="13107" extrusionOk="0">
                  <a:moveTo>
                    <a:pt x="10169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69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9"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8" name="Google Shape;718;p18"/>
          <p:cNvGrpSpPr/>
          <p:nvPr/>
        </p:nvGrpSpPr>
        <p:grpSpPr>
          <a:xfrm>
            <a:off x="-752119" y="4354021"/>
            <a:ext cx="3392937" cy="1128022"/>
            <a:chOff x="6132380" y="4220671"/>
            <a:chExt cx="3392937" cy="1128022"/>
          </a:xfrm>
        </p:grpSpPr>
        <p:sp>
          <p:nvSpPr>
            <p:cNvPr id="719" name="Google Shape;719;p18"/>
            <p:cNvSpPr/>
            <p:nvPr/>
          </p:nvSpPr>
          <p:spPr>
            <a:xfrm>
              <a:off x="6512382" y="4220671"/>
              <a:ext cx="733388" cy="400930"/>
            </a:xfrm>
            <a:custGeom>
              <a:avLst/>
              <a:gdLst/>
              <a:ahLst/>
              <a:cxnLst/>
              <a:rect l="l" t="t" r="r" b="b"/>
              <a:pathLst>
                <a:path w="61500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62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8"/>
            <p:cNvSpPr/>
            <p:nvPr/>
          </p:nvSpPr>
          <p:spPr>
            <a:xfrm>
              <a:off x="6594450" y="4384282"/>
              <a:ext cx="569252" cy="318863"/>
            </a:xfrm>
            <a:custGeom>
              <a:avLst/>
              <a:gdLst/>
              <a:ahLst/>
              <a:cxnLst/>
              <a:rect l="l" t="t" r="r" b="b"/>
              <a:pathLst>
                <a:path w="47736" h="26739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8" y="26739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8"/>
            <p:cNvSpPr/>
            <p:nvPr/>
          </p:nvSpPr>
          <p:spPr>
            <a:xfrm>
              <a:off x="6675993" y="4547368"/>
              <a:ext cx="406165" cy="237844"/>
            </a:xfrm>
            <a:custGeom>
              <a:avLst/>
              <a:gdLst/>
              <a:ahLst/>
              <a:cxnLst/>
              <a:rect l="l" t="t" r="r" b="b"/>
              <a:pathLst>
                <a:path w="34060" h="19945" extrusionOk="0">
                  <a:moveTo>
                    <a:pt x="17052" y="0"/>
                  </a:moveTo>
                  <a:lnTo>
                    <a:pt x="1" y="17008"/>
                  </a:lnTo>
                  <a:lnTo>
                    <a:pt x="2981" y="19945"/>
                  </a:lnTo>
                  <a:lnTo>
                    <a:pt x="17052" y="5918"/>
                  </a:lnTo>
                  <a:lnTo>
                    <a:pt x="31122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8"/>
            <p:cNvSpPr/>
            <p:nvPr/>
          </p:nvSpPr>
          <p:spPr>
            <a:xfrm>
              <a:off x="6758061" y="4710979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8"/>
            <p:cNvSpPr/>
            <p:nvPr/>
          </p:nvSpPr>
          <p:spPr>
            <a:xfrm>
              <a:off x="7272410" y="4220671"/>
              <a:ext cx="733376" cy="400930"/>
            </a:xfrm>
            <a:custGeom>
              <a:avLst/>
              <a:gdLst/>
              <a:ahLst/>
              <a:cxnLst/>
              <a:rect l="l" t="t" r="r" b="b"/>
              <a:pathLst>
                <a:path w="61499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8"/>
            <p:cNvSpPr/>
            <p:nvPr/>
          </p:nvSpPr>
          <p:spPr>
            <a:xfrm>
              <a:off x="7354478" y="4384282"/>
              <a:ext cx="569252" cy="318863"/>
            </a:xfrm>
            <a:custGeom>
              <a:avLst/>
              <a:gdLst/>
              <a:ahLst/>
              <a:cxnLst/>
              <a:rect l="l" t="t" r="r" b="b"/>
              <a:pathLst>
                <a:path w="47736" h="26739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7" y="26739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8"/>
            <p:cNvSpPr/>
            <p:nvPr/>
          </p:nvSpPr>
          <p:spPr>
            <a:xfrm>
              <a:off x="7436021" y="4547368"/>
              <a:ext cx="406165" cy="237844"/>
            </a:xfrm>
            <a:custGeom>
              <a:avLst/>
              <a:gdLst/>
              <a:ahLst/>
              <a:cxnLst/>
              <a:rect l="l" t="t" r="r" b="b"/>
              <a:pathLst>
                <a:path w="34060" h="19945" extrusionOk="0">
                  <a:moveTo>
                    <a:pt x="17052" y="0"/>
                  </a:moveTo>
                  <a:lnTo>
                    <a:pt x="1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8"/>
            <p:cNvSpPr/>
            <p:nvPr/>
          </p:nvSpPr>
          <p:spPr>
            <a:xfrm>
              <a:off x="7518089" y="4710979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8"/>
            <p:cNvSpPr/>
            <p:nvPr/>
          </p:nvSpPr>
          <p:spPr>
            <a:xfrm>
              <a:off x="8032438" y="4220671"/>
              <a:ext cx="732851" cy="400930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2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8"/>
            <p:cNvSpPr/>
            <p:nvPr/>
          </p:nvSpPr>
          <p:spPr>
            <a:xfrm>
              <a:off x="8113981" y="4384282"/>
              <a:ext cx="569765" cy="318863"/>
            </a:xfrm>
            <a:custGeom>
              <a:avLst/>
              <a:gdLst/>
              <a:ahLst/>
              <a:cxnLst/>
              <a:rect l="l" t="t" r="r" b="b"/>
              <a:pathLst>
                <a:path w="47779" h="26739" extrusionOk="0">
                  <a:moveTo>
                    <a:pt x="23934" y="0"/>
                  </a:moveTo>
                  <a:lnTo>
                    <a:pt x="0" y="23802"/>
                  </a:lnTo>
                  <a:lnTo>
                    <a:pt x="2981" y="26739"/>
                  </a:lnTo>
                  <a:lnTo>
                    <a:pt x="23934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8"/>
            <p:cNvSpPr/>
            <p:nvPr/>
          </p:nvSpPr>
          <p:spPr>
            <a:xfrm>
              <a:off x="8196049" y="4547368"/>
              <a:ext cx="406154" cy="237844"/>
            </a:xfrm>
            <a:custGeom>
              <a:avLst/>
              <a:gdLst/>
              <a:ahLst/>
              <a:cxnLst/>
              <a:rect l="l" t="t" r="r" b="b"/>
              <a:pathLst>
                <a:path w="34059" h="19945" extrusionOk="0">
                  <a:moveTo>
                    <a:pt x="17052" y="0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8"/>
            <p:cNvSpPr/>
            <p:nvPr/>
          </p:nvSpPr>
          <p:spPr>
            <a:xfrm>
              <a:off x="8278117" y="4710979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8"/>
            <p:cNvSpPr/>
            <p:nvPr/>
          </p:nvSpPr>
          <p:spPr>
            <a:xfrm>
              <a:off x="8792466" y="4220671"/>
              <a:ext cx="732851" cy="400930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1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1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8"/>
            <p:cNvSpPr/>
            <p:nvPr/>
          </p:nvSpPr>
          <p:spPr>
            <a:xfrm>
              <a:off x="8874009" y="4384282"/>
              <a:ext cx="569765" cy="318863"/>
            </a:xfrm>
            <a:custGeom>
              <a:avLst/>
              <a:gdLst/>
              <a:ahLst/>
              <a:cxnLst/>
              <a:rect l="l" t="t" r="r" b="b"/>
              <a:pathLst>
                <a:path w="47779" h="26739" extrusionOk="0">
                  <a:moveTo>
                    <a:pt x="23933" y="0"/>
                  </a:moveTo>
                  <a:lnTo>
                    <a:pt x="0" y="23802"/>
                  </a:lnTo>
                  <a:lnTo>
                    <a:pt x="2937" y="26739"/>
                  </a:lnTo>
                  <a:lnTo>
                    <a:pt x="23933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8"/>
            <p:cNvSpPr/>
            <p:nvPr/>
          </p:nvSpPr>
          <p:spPr>
            <a:xfrm>
              <a:off x="8956077" y="4547368"/>
              <a:ext cx="405629" cy="237844"/>
            </a:xfrm>
            <a:custGeom>
              <a:avLst/>
              <a:gdLst/>
              <a:ahLst/>
              <a:cxnLst/>
              <a:rect l="l" t="t" r="r" b="b"/>
              <a:pathLst>
                <a:path w="34015" h="19945" extrusionOk="0">
                  <a:moveTo>
                    <a:pt x="17051" y="0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1" y="5918"/>
                  </a:lnTo>
                  <a:lnTo>
                    <a:pt x="31078" y="19945"/>
                  </a:lnTo>
                  <a:lnTo>
                    <a:pt x="34015" y="17008"/>
                  </a:lnTo>
                  <a:lnTo>
                    <a:pt x="170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8"/>
            <p:cNvSpPr/>
            <p:nvPr/>
          </p:nvSpPr>
          <p:spPr>
            <a:xfrm>
              <a:off x="9038133" y="4710979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26"/>
                  </a:lnTo>
                  <a:lnTo>
                    <a:pt x="2938" y="13106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8"/>
            <p:cNvSpPr/>
            <p:nvPr/>
          </p:nvSpPr>
          <p:spPr>
            <a:xfrm>
              <a:off x="6132380" y="4702095"/>
              <a:ext cx="733376" cy="400930"/>
            </a:xfrm>
            <a:custGeom>
              <a:avLst/>
              <a:gdLst/>
              <a:ahLst/>
              <a:cxnLst/>
              <a:rect l="l" t="t" r="r" b="b"/>
              <a:pathLst>
                <a:path w="61499" h="33621" extrusionOk="0">
                  <a:moveTo>
                    <a:pt x="30771" y="0"/>
                  </a:moveTo>
                  <a:lnTo>
                    <a:pt x="0" y="30683"/>
                  </a:lnTo>
                  <a:lnTo>
                    <a:pt x="2937" y="33620"/>
                  </a:lnTo>
                  <a:lnTo>
                    <a:pt x="30771" y="5874"/>
                  </a:lnTo>
                  <a:lnTo>
                    <a:pt x="58561" y="33620"/>
                  </a:lnTo>
                  <a:lnTo>
                    <a:pt x="61498" y="30683"/>
                  </a:lnTo>
                  <a:lnTo>
                    <a:pt x="307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8"/>
            <p:cNvSpPr/>
            <p:nvPr/>
          </p:nvSpPr>
          <p:spPr>
            <a:xfrm>
              <a:off x="6214436" y="4865694"/>
              <a:ext cx="569252" cy="318875"/>
            </a:xfrm>
            <a:custGeom>
              <a:avLst/>
              <a:gdLst/>
              <a:ahLst/>
              <a:cxnLst/>
              <a:rect l="l" t="t" r="r" b="b"/>
              <a:pathLst>
                <a:path w="47736" h="26740" extrusionOk="0">
                  <a:moveTo>
                    <a:pt x="23890" y="1"/>
                  </a:moveTo>
                  <a:lnTo>
                    <a:pt x="1" y="23802"/>
                  </a:lnTo>
                  <a:lnTo>
                    <a:pt x="2938" y="26739"/>
                  </a:lnTo>
                  <a:lnTo>
                    <a:pt x="23890" y="5875"/>
                  </a:lnTo>
                  <a:lnTo>
                    <a:pt x="44799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8"/>
            <p:cNvSpPr/>
            <p:nvPr/>
          </p:nvSpPr>
          <p:spPr>
            <a:xfrm>
              <a:off x="6295979" y="5028781"/>
              <a:ext cx="406165" cy="237856"/>
            </a:xfrm>
            <a:custGeom>
              <a:avLst/>
              <a:gdLst/>
              <a:ahLst/>
              <a:cxnLst/>
              <a:rect l="l" t="t" r="r" b="b"/>
              <a:pathLst>
                <a:path w="34060" h="19946" extrusionOk="0">
                  <a:moveTo>
                    <a:pt x="17052" y="1"/>
                  </a:moveTo>
                  <a:lnTo>
                    <a:pt x="1" y="17008"/>
                  </a:lnTo>
                  <a:lnTo>
                    <a:pt x="2982" y="19945"/>
                  </a:lnTo>
                  <a:lnTo>
                    <a:pt x="17052" y="5918"/>
                  </a:lnTo>
                  <a:lnTo>
                    <a:pt x="31123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8"/>
            <p:cNvSpPr/>
            <p:nvPr/>
          </p:nvSpPr>
          <p:spPr>
            <a:xfrm>
              <a:off x="6378047" y="5192392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1" y="10170"/>
                  </a:lnTo>
                  <a:lnTo>
                    <a:pt x="2938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8"/>
            <p:cNvSpPr/>
            <p:nvPr/>
          </p:nvSpPr>
          <p:spPr>
            <a:xfrm>
              <a:off x="6892396" y="4702095"/>
              <a:ext cx="733388" cy="400930"/>
            </a:xfrm>
            <a:custGeom>
              <a:avLst/>
              <a:gdLst/>
              <a:ahLst/>
              <a:cxnLst/>
              <a:rect l="l" t="t" r="r" b="b"/>
              <a:pathLst>
                <a:path w="61500" h="33621" extrusionOk="0">
                  <a:moveTo>
                    <a:pt x="30772" y="0"/>
                  </a:moveTo>
                  <a:lnTo>
                    <a:pt x="1" y="30683"/>
                  </a:lnTo>
                  <a:lnTo>
                    <a:pt x="2938" y="33620"/>
                  </a:lnTo>
                  <a:lnTo>
                    <a:pt x="30772" y="5874"/>
                  </a:lnTo>
                  <a:lnTo>
                    <a:pt x="58562" y="33620"/>
                  </a:lnTo>
                  <a:lnTo>
                    <a:pt x="61499" y="30683"/>
                  </a:lnTo>
                  <a:lnTo>
                    <a:pt x="307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8"/>
            <p:cNvSpPr/>
            <p:nvPr/>
          </p:nvSpPr>
          <p:spPr>
            <a:xfrm>
              <a:off x="6974464" y="4865694"/>
              <a:ext cx="569252" cy="318875"/>
            </a:xfrm>
            <a:custGeom>
              <a:avLst/>
              <a:gdLst/>
              <a:ahLst/>
              <a:cxnLst/>
              <a:rect l="l" t="t" r="r" b="b"/>
              <a:pathLst>
                <a:path w="47736" h="26740" extrusionOk="0">
                  <a:moveTo>
                    <a:pt x="23890" y="1"/>
                  </a:moveTo>
                  <a:lnTo>
                    <a:pt x="1" y="23802"/>
                  </a:lnTo>
                  <a:lnTo>
                    <a:pt x="2937" y="26739"/>
                  </a:lnTo>
                  <a:lnTo>
                    <a:pt x="23890" y="5875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8"/>
            <p:cNvSpPr/>
            <p:nvPr/>
          </p:nvSpPr>
          <p:spPr>
            <a:xfrm>
              <a:off x="7056007" y="5028781"/>
              <a:ext cx="406165" cy="237856"/>
            </a:xfrm>
            <a:custGeom>
              <a:avLst/>
              <a:gdLst/>
              <a:ahLst/>
              <a:cxnLst/>
              <a:rect l="l" t="t" r="r" b="b"/>
              <a:pathLst>
                <a:path w="34060" h="19946" extrusionOk="0">
                  <a:moveTo>
                    <a:pt x="17052" y="1"/>
                  </a:moveTo>
                  <a:lnTo>
                    <a:pt x="1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122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8"/>
            <p:cNvSpPr/>
            <p:nvPr/>
          </p:nvSpPr>
          <p:spPr>
            <a:xfrm>
              <a:off x="7138075" y="5192392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8"/>
            <p:cNvSpPr/>
            <p:nvPr/>
          </p:nvSpPr>
          <p:spPr>
            <a:xfrm>
              <a:off x="7652424" y="4702095"/>
              <a:ext cx="732851" cy="400930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2" y="0"/>
                  </a:moveTo>
                  <a:lnTo>
                    <a:pt x="1" y="30683"/>
                  </a:lnTo>
                  <a:lnTo>
                    <a:pt x="2937" y="33620"/>
                  </a:lnTo>
                  <a:lnTo>
                    <a:pt x="30772" y="5874"/>
                  </a:lnTo>
                  <a:lnTo>
                    <a:pt x="58518" y="33620"/>
                  </a:lnTo>
                  <a:lnTo>
                    <a:pt x="61455" y="30683"/>
                  </a:lnTo>
                  <a:lnTo>
                    <a:pt x="307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8"/>
            <p:cNvSpPr/>
            <p:nvPr/>
          </p:nvSpPr>
          <p:spPr>
            <a:xfrm>
              <a:off x="7734492" y="4865694"/>
              <a:ext cx="569240" cy="318875"/>
            </a:xfrm>
            <a:custGeom>
              <a:avLst/>
              <a:gdLst/>
              <a:ahLst/>
              <a:cxnLst/>
              <a:rect l="l" t="t" r="r" b="b"/>
              <a:pathLst>
                <a:path w="47735" h="26740" extrusionOk="0">
                  <a:moveTo>
                    <a:pt x="23890" y="1"/>
                  </a:moveTo>
                  <a:lnTo>
                    <a:pt x="0" y="23802"/>
                  </a:lnTo>
                  <a:lnTo>
                    <a:pt x="2937" y="26739"/>
                  </a:lnTo>
                  <a:lnTo>
                    <a:pt x="23890" y="5875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8"/>
            <p:cNvSpPr/>
            <p:nvPr/>
          </p:nvSpPr>
          <p:spPr>
            <a:xfrm>
              <a:off x="7816035" y="5028781"/>
              <a:ext cx="406154" cy="237856"/>
            </a:xfrm>
            <a:custGeom>
              <a:avLst/>
              <a:gdLst/>
              <a:ahLst/>
              <a:cxnLst/>
              <a:rect l="l" t="t" r="r" b="b"/>
              <a:pathLst>
                <a:path w="34059" h="19946" extrusionOk="0">
                  <a:moveTo>
                    <a:pt x="17052" y="1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8"/>
            <p:cNvSpPr/>
            <p:nvPr/>
          </p:nvSpPr>
          <p:spPr>
            <a:xfrm>
              <a:off x="7898103" y="5192392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8"/>
            <p:cNvSpPr/>
            <p:nvPr/>
          </p:nvSpPr>
          <p:spPr>
            <a:xfrm>
              <a:off x="8412452" y="4702095"/>
              <a:ext cx="732851" cy="400930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1" y="0"/>
                  </a:moveTo>
                  <a:lnTo>
                    <a:pt x="0" y="30683"/>
                  </a:lnTo>
                  <a:lnTo>
                    <a:pt x="2937" y="33620"/>
                  </a:lnTo>
                  <a:lnTo>
                    <a:pt x="30771" y="5874"/>
                  </a:lnTo>
                  <a:lnTo>
                    <a:pt x="58518" y="33620"/>
                  </a:lnTo>
                  <a:lnTo>
                    <a:pt x="61455" y="30683"/>
                  </a:lnTo>
                  <a:lnTo>
                    <a:pt x="307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8"/>
            <p:cNvSpPr/>
            <p:nvPr/>
          </p:nvSpPr>
          <p:spPr>
            <a:xfrm>
              <a:off x="8493995" y="4865694"/>
              <a:ext cx="569765" cy="318875"/>
            </a:xfrm>
            <a:custGeom>
              <a:avLst/>
              <a:gdLst/>
              <a:ahLst/>
              <a:cxnLst/>
              <a:rect l="l" t="t" r="r" b="b"/>
              <a:pathLst>
                <a:path w="47779" h="26740" extrusionOk="0">
                  <a:moveTo>
                    <a:pt x="23933" y="1"/>
                  </a:moveTo>
                  <a:lnTo>
                    <a:pt x="0" y="23802"/>
                  </a:lnTo>
                  <a:lnTo>
                    <a:pt x="2981" y="26739"/>
                  </a:lnTo>
                  <a:lnTo>
                    <a:pt x="23933" y="5875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8"/>
            <p:cNvSpPr/>
            <p:nvPr/>
          </p:nvSpPr>
          <p:spPr>
            <a:xfrm>
              <a:off x="8576063" y="5028781"/>
              <a:ext cx="405629" cy="237856"/>
            </a:xfrm>
            <a:custGeom>
              <a:avLst/>
              <a:gdLst/>
              <a:ahLst/>
              <a:cxnLst/>
              <a:rect l="l" t="t" r="r" b="b"/>
              <a:pathLst>
                <a:path w="34015" h="19946" extrusionOk="0">
                  <a:moveTo>
                    <a:pt x="17051" y="1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1" y="5918"/>
                  </a:lnTo>
                  <a:lnTo>
                    <a:pt x="31078" y="19945"/>
                  </a:lnTo>
                  <a:lnTo>
                    <a:pt x="34015" y="17008"/>
                  </a:lnTo>
                  <a:lnTo>
                    <a:pt x="170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8"/>
            <p:cNvSpPr/>
            <p:nvPr/>
          </p:nvSpPr>
          <p:spPr>
            <a:xfrm>
              <a:off x="8658131" y="5192392"/>
              <a:ext cx="242018" cy="156301"/>
            </a:xfrm>
            <a:custGeom>
              <a:avLst/>
              <a:gdLst/>
              <a:ahLst/>
              <a:cxnLst/>
              <a:rect l="l" t="t" r="r" b="b"/>
              <a:pathLst>
                <a:path w="20295" h="13107" extrusionOk="0">
                  <a:moveTo>
                    <a:pt x="10169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69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" name="Google Shape;751;p18"/>
          <p:cNvGrpSpPr/>
          <p:nvPr/>
        </p:nvGrpSpPr>
        <p:grpSpPr>
          <a:xfrm>
            <a:off x="6492258" y="-332193"/>
            <a:ext cx="3012935" cy="1128022"/>
            <a:chOff x="6492258" y="-179793"/>
            <a:chExt cx="3012935" cy="1128022"/>
          </a:xfrm>
        </p:grpSpPr>
        <p:sp>
          <p:nvSpPr>
            <p:cNvPr id="752" name="Google Shape;752;p18"/>
            <p:cNvSpPr/>
            <p:nvPr/>
          </p:nvSpPr>
          <p:spPr>
            <a:xfrm rot="10800000">
              <a:off x="8771805" y="547299"/>
              <a:ext cx="733388" cy="400930"/>
            </a:xfrm>
            <a:custGeom>
              <a:avLst/>
              <a:gdLst/>
              <a:ahLst/>
              <a:cxnLst/>
              <a:rect l="l" t="t" r="r" b="b"/>
              <a:pathLst>
                <a:path w="61500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62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8"/>
            <p:cNvSpPr/>
            <p:nvPr/>
          </p:nvSpPr>
          <p:spPr>
            <a:xfrm rot="10800000">
              <a:off x="8853873" y="465755"/>
              <a:ext cx="569252" cy="318863"/>
            </a:xfrm>
            <a:custGeom>
              <a:avLst/>
              <a:gdLst/>
              <a:ahLst/>
              <a:cxnLst/>
              <a:rect l="l" t="t" r="r" b="b"/>
              <a:pathLst>
                <a:path w="47736" h="26739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8" y="26739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8"/>
            <p:cNvSpPr/>
            <p:nvPr/>
          </p:nvSpPr>
          <p:spPr>
            <a:xfrm rot="10800000">
              <a:off x="8935416" y="383688"/>
              <a:ext cx="406165" cy="237844"/>
            </a:xfrm>
            <a:custGeom>
              <a:avLst/>
              <a:gdLst/>
              <a:ahLst/>
              <a:cxnLst/>
              <a:rect l="l" t="t" r="r" b="b"/>
              <a:pathLst>
                <a:path w="34060" h="19945" extrusionOk="0">
                  <a:moveTo>
                    <a:pt x="17052" y="0"/>
                  </a:moveTo>
                  <a:lnTo>
                    <a:pt x="1" y="17008"/>
                  </a:lnTo>
                  <a:lnTo>
                    <a:pt x="2981" y="19945"/>
                  </a:lnTo>
                  <a:lnTo>
                    <a:pt x="17052" y="5918"/>
                  </a:lnTo>
                  <a:lnTo>
                    <a:pt x="31122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8"/>
            <p:cNvSpPr/>
            <p:nvPr/>
          </p:nvSpPr>
          <p:spPr>
            <a:xfrm rot="10800000">
              <a:off x="9017484" y="301620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8"/>
            <p:cNvSpPr/>
            <p:nvPr/>
          </p:nvSpPr>
          <p:spPr>
            <a:xfrm rot="10800000">
              <a:off x="8011789" y="547299"/>
              <a:ext cx="733376" cy="400930"/>
            </a:xfrm>
            <a:custGeom>
              <a:avLst/>
              <a:gdLst/>
              <a:ahLst/>
              <a:cxnLst/>
              <a:rect l="l" t="t" r="r" b="b"/>
              <a:pathLst>
                <a:path w="61499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8"/>
            <p:cNvSpPr/>
            <p:nvPr/>
          </p:nvSpPr>
          <p:spPr>
            <a:xfrm rot="10800000">
              <a:off x="8093845" y="465755"/>
              <a:ext cx="569252" cy="318863"/>
            </a:xfrm>
            <a:custGeom>
              <a:avLst/>
              <a:gdLst/>
              <a:ahLst/>
              <a:cxnLst/>
              <a:rect l="l" t="t" r="r" b="b"/>
              <a:pathLst>
                <a:path w="47736" h="26739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7" y="26739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8"/>
            <p:cNvSpPr/>
            <p:nvPr/>
          </p:nvSpPr>
          <p:spPr>
            <a:xfrm rot="10800000">
              <a:off x="8175388" y="383688"/>
              <a:ext cx="406165" cy="237844"/>
            </a:xfrm>
            <a:custGeom>
              <a:avLst/>
              <a:gdLst/>
              <a:ahLst/>
              <a:cxnLst/>
              <a:rect l="l" t="t" r="r" b="b"/>
              <a:pathLst>
                <a:path w="34060" h="19945" extrusionOk="0">
                  <a:moveTo>
                    <a:pt x="17052" y="0"/>
                  </a:moveTo>
                  <a:lnTo>
                    <a:pt x="1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8"/>
            <p:cNvSpPr/>
            <p:nvPr/>
          </p:nvSpPr>
          <p:spPr>
            <a:xfrm rot="10800000">
              <a:off x="8257456" y="301620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8"/>
            <p:cNvSpPr/>
            <p:nvPr/>
          </p:nvSpPr>
          <p:spPr>
            <a:xfrm rot="10800000">
              <a:off x="7252286" y="547299"/>
              <a:ext cx="732851" cy="400930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2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8"/>
            <p:cNvSpPr/>
            <p:nvPr/>
          </p:nvSpPr>
          <p:spPr>
            <a:xfrm rot="10800000">
              <a:off x="7333829" y="465755"/>
              <a:ext cx="569765" cy="318863"/>
            </a:xfrm>
            <a:custGeom>
              <a:avLst/>
              <a:gdLst/>
              <a:ahLst/>
              <a:cxnLst/>
              <a:rect l="l" t="t" r="r" b="b"/>
              <a:pathLst>
                <a:path w="47779" h="26739" extrusionOk="0">
                  <a:moveTo>
                    <a:pt x="23934" y="0"/>
                  </a:moveTo>
                  <a:lnTo>
                    <a:pt x="0" y="23802"/>
                  </a:lnTo>
                  <a:lnTo>
                    <a:pt x="2981" y="26739"/>
                  </a:lnTo>
                  <a:lnTo>
                    <a:pt x="23934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8"/>
            <p:cNvSpPr/>
            <p:nvPr/>
          </p:nvSpPr>
          <p:spPr>
            <a:xfrm rot="10800000">
              <a:off x="7415372" y="383688"/>
              <a:ext cx="406154" cy="237844"/>
            </a:xfrm>
            <a:custGeom>
              <a:avLst/>
              <a:gdLst/>
              <a:ahLst/>
              <a:cxnLst/>
              <a:rect l="l" t="t" r="r" b="b"/>
              <a:pathLst>
                <a:path w="34059" h="19945" extrusionOk="0">
                  <a:moveTo>
                    <a:pt x="17052" y="0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8"/>
            <p:cNvSpPr/>
            <p:nvPr/>
          </p:nvSpPr>
          <p:spPr>
            <a:xfrm rot="10800000">
              <a:off x="7497428" y="301620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8"/>
            <p:cNvSpPr/>
            <p:nvPr/>
          </p:nvSpPr>
          <p:spPr>
            <a:xfrm rot="10800000">
              <a:off x="6492258" y="547299"/>
              <a:ext cx="732851" cy="400930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1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1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8"/>
            <p:cNvSpPr/>
            <p:nvPr/>
          </p:nvSpPr>
          <p:spPr>
            <a:xfrm rot="10800000">
              <a:off x="6573801" y="465755"/>
              <a:ext cx="569765" cy="318863"/>
            </a:xfrm>
            <a:custGeom>
              <a:avLst/>
              <a:gdLst/>
              <a:ahLst/>
              <a:cxnLst/>
              <a:rect l="l" t="t" r="r" b="b"/>
              <a:pathLst>
                <a:path w="47779" h="26739" extrusionOk="0">
                  <a:moveTo>
                    <a:pt x="23933" y="0"/>
                  </a:moveTo>
                  <a:lnTo>
                    <a:pt x="0" y="23802"/>
                  </a:lnTo>
                  <a:lnTo>
                    <a:pt x="2937" y="26739"/>
                  </a:lnTo>
                  <a:lnTo>
                    <a:pt x="23933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8"/>
            <p:cNvSpPr/>
            <p:nvPr/>
          </p:nvSpPr>
          <p:spPr>
            <a:xfrm rot="10800000">
              <a:off x="6655869" y="383688"/>
              <a:ext cx="405629" cy="237844"/>
            </a:xfrm>
            <a:custGeom>
              <a:avLst/>
              <a:gdLst/>
              <a:ahLst/>
              <a:cxnLst/>
              <a:rect l="l" t="t" r="r" b="b"/>
              <a:pathLst>
                <a:path w="34015" h="19945" extrusionOk="0">
                  <a:moveTo>
                    <a:pt x="17051" y="0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1" y="5918"/>
                  </a:lnTo>
                  <a:lnTo>
                    <a:pt x="31078" y="19945"/>
                  </a:lnTo>
                  <a:lnTo>
                    <a:pt x="34015" y="17008"/>
                  </a:lnTo>
                  <a:lnTo>
                    <a:pt x="170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8"/>
            <p:cNvSpPr/>
            <p:nvPr/>
          </p:nvSpPr>
          <p:spPr>
            <a:xfrm rot="10800000">
              <a:off x="6737412" y="301620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26"/>
                  </a:lnTo>
                  <a:lnTo>
                    <a:pt x="2938" y="13106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8"/>
            <p:cNvSpPr/>
            <p:nvPr/>
          </p:nvSpPr>
          <p:spPr>
            <a:xfrm rot="10800000">
              <a:off x="8391791" y="65874"/>
              <a:ext cx="733388" cy="400930"/>
            </a:xfrm>
            <a:custGeom>
              <a:avLst/>
              <a:gdLst/>
              <a:ahLst/>
              <a:cxnLst/>
              <a:rect l="l" t="t" r="r" b="b"/>
              <a:pathLst>
                <a:path w="61500" h="33621" extrusionOk="0">
                  <a:moveTo>
                    <a:pt x="30772" y="0"/>
                  </a:moveTo>
                  <a:lnTo>
                    <a:pt x="1" y="30683"/>
                  </a:lnTo>
                  <a:lnTo>
                    <a:pt x="2938" y="33620"/>
                  </a:lnTo>
                  <a:lnTo>
                    <a:pt x="30772" y="5874"/>
                  </a:lnTo>
                  <a:lnTo>
                    <a:pt x="58562" y="33620"/>
                  </a:lnTo>
                  <a:lnTo>
                    <a:pt x="61499" y="30683"/>
                  </a:lnTo>
                  <a:lnTo>
                    <a:pt x="307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8"/>
            <p:cNvSpPr/>
            <p:nvPr/>
          </p:nvSpPr>
          <p:spPr>
            <a:xfrm rot="10800000">
              <a:off x="8473859" y="-15669"/>
              <a:ext cx="569252" cy="318875"/>
            </a:xfrm>
            <a:custGeom>
              <a:avLst/>
              <a:gdLst/>
              <a:ahLst/>
              <a:cxnLst/>
              <a:rect l="l" t="t" r="r" b="b"/>
              <a:pathLst>
                <a:path w="47736" h="26740" extrusionOk="0">
                  <a:moveTo>
                    <a:pt x="23890" y="1"/>
                  </a:moveTo>
                  <a:lnTo>
                    <a:pt x="1" y="23802"/>
                  </a:lnTo>
                  <a:lnTo>
                    <a:pt x="2937" y="26739"/>
                  </a:lnTo>
                  <a:lnTo>
                    <a:pt x="23890" y="5875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8"/>
            <p:cNvSpPr/>
            <p:nvPr/>
          </p:nvSpPr>
          <p:spPr>
            <a:xfrm rot="10800000">
              <a:off x="8555402" y="-97737"/>
              <a:ext cx="406165" cy="237856"/>
            </a:xfrm>
            <a:custGeom>
              <a:avLst/>
              <a:gdLst/>
              <a:ahLst/>
              <a:cxnLst/>
              <a:rect l="l" t="t" r="r" b="b"/>
              <a:pathLst>
                <a:path w="34060" h="19946" extrusionOk="0">
                  <a:moveTo>
                    <a:pt x="17052" y="1"/>
                  </a:moveTo>
                  <a:lnTo>
                    <a:pt x="1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122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8"/>
            <p:cNvSpPr/>
            <p:nvPr/>
          </p:nvSpPr>
          <p:spPr>
            <a:xfrm rot="10800000">
              <a:off x="8637470" y="-179793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8"/>
            <p:cNvSpPr/>
            <p:nvPr/>
          </p:nvSpPr>
          <p:spPr>
            <a:xfrm rot="10800000">
              <a:off x="7632300" y="65874"/>
              <a:ext cx="732851" cy="400930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2" y="0"/>
                  </a:moveTo>
                  <a:lnTo>
                    <a:pt x="1" y="30683"/>
                  </a:lnTo>
                  <a:lnTo>
                    <a:pt x="2937" y="33620"/>
                  </a:lnTo>
                  <a:lnTo>
                    <a:pt x="30772" y="5874"/>
                  </a:lnTo>
                  <a:lnTo>
                    <a:pt x="58518" y="33620"/>
                  </a:lnTo>
                  <a:lnTo>
                    <a:pt x="61455" y="30683"/>
                  </a:lnTo>
                  <a:lnTo>
                    <a:pt x="307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8"/>
            <p:cNvSpPr/>
            <p:nvPr/>
          </p:nvSpPr>
          <p:spPr>
            <a:xfrm rot="10800000">
              <a:off x="7713843" y="-15669"/>
              <a:ext cx="569240" cy="318875"/>
            </a:xfrm>
            <a:custGeom>
              <a:avLst/>
              <a:gdLst/>
              <a:ahLst/>
              <a:cxnLst/>
              <a:rect l="l" t="t" r="r" b="b"/>
              <a:pathLst>
                <a:path w="47735" h="26740" extrusionOk="0">
                  <a:moveTo>
                    <a:pt x="23890" y="1"/>
                  </a:moveTo>
                  <a:lnTo>
                    <a:pt x="0" y="23802"/>
                  </a:lnTo>
                  <a:lnTo>
                    <a:pt x="2937" y="26739"/>
                  </a:lnTo>
                  <a:lnTo>
                    <a:pt x="23890" y="5875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8"/>
            <p:cNvSpPr/>
            <p:nvPr/>
          </p:nvSpPr>
          <p:spPr>
            <a:xfrm rot="10800000">
              <a:off x="7795386" y="-97737"/>
              <a:ext cx="406154" cy="237856"/>
            </a:xfrm>
            <a:custGeom>
              <a:avLst/>
              <a:gdLst/>
              <a:ahLst/>
              <a:cxnLst/>
              <a:rect l="l" t="t" r="r" b="b"/>
              <a:pathLst>
                <a:path w="34059" h="19946" extrusionOk="0">
                  <a:moveTo>
                    <a:pt x="17052" y="1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8"/>
            <p:cNvSpPr/>
            <p:nvPr/>
          </p:nvSpPr>
          <p:spPr>
            <a:xfrm rot="10800000">
              <a:off x="7877442" y="-179793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8"/>
            <p:cNvSpPr/>
            <p:nvPr/>
          </p:nvSpPr>
          <p:spPr>
            <a:xfrm rot="10800000">
              <a:off x="6872272" y="65874"/>
              <a:ext cx="732851" cy="400930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1" y="0"/>
                  </a:moveTo>
                  <a:lnTo>
                    <a:pt x="0" y="30683"/>
                  </a:lnTo>
                  <a:lnTo>
                    <a:pt x="2937" y="33620"/>
                  </a:lnTo>
                  <a:lnTo>
                    <a:pt x="30771" y="5874"/>
                  </a:lnTo>
                  <a:lnTo>
                    <a:pt x="58518" y="33620"/>
                  </a:lnTo>
                  <a:lnTo>
                    <a:pt x="61455" y="30683"/>
                  </a:lnTo>
                  <a:lnTo>
                    <a:pt x="307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8"/>
            <p:cNvSpPr/>
            <p:nvPr/>
          </p:nvSpPr>
          <p:spPr>
            <a:xfrm rot="10800000">
              <a:off x="6953815" y="-15669"/>
              <a:ext cx="569765" cy="318875"/>
            </a:xfrm>
            <a:custGeom>
              <a:avLst/>
              <a:gdLst/>
              <a:ahLst/>
              <a:cxnLst/>
              <a:rect l="l" t="t" r="r" b="b"/>
              <a:pathLst>
                <a:path w="47779" h="26740" extrusionOk="0">
                  <a:moveTo>
                    <a:pt x="23933" y="1"/>
                  </a:moveTo>
                  <a:lnTo>
                    <a:pt x="0" y="23802"/>
                  </a:lnTo>
                  <a:lnTo>
                    <a:pt x="2981" y="26739"/>
                  </a:lnTo>
                  <a:lnTo>
                    <a:pt x="23933" y="5875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8"/>
            <p:cNvSpPr/>
            <p:nvPr/>
          </p:nvSpPr>
          <p:spPr>
            <a:xfrm rot="10800000">
              <a:off x="7035883" y="-97737"/>
              <a:ext cx="405629" cy="237856"/>
            </a:xfrm>
            <a:custGeom>
              <a:avLst/>
              <a:gdLst/>
              <a:ahLst/>
              <a:cxnLst/>
              <a:rect l="l" t="t" r="r" b="b"/>
              <a:pathLst>
                <a:path w="34015" h="19946" extrusionOk="0">
                  <a:moveTo>
                    <a:pt x="17051" y="1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1" y="5918"/>
                  </a:lnTo>
                  <a:lnTo>
                    <a:pt x="31078" y="19945"/>
                  </a:lnTo>
                  <a:lnTo>
                    <a:pt x="34015" y="17008"/>
                  </a:lnTo>
                  <a:lnTo>
                    <a:pt x="170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8"/>
            <p:cNvSpPr/>
            <p:nvPr/>
          </p:nvSpPr>
          <p:spPr>
            <a:xfrm rot="10800000">
              <a:off x="7117426" y="-179793"/>
              <a:ext cx="242018" cy="156301"/>
            </a:xfrm>
            <a:custGeom>
              <a:avLst/>
              <a:gdLst/>
              <a:ahLst/>
              <a:cxnLst/>
              <a:rect l="l" t="t" r="r" b="b"/>
              <a:pathLst>
                <a:path w="20295" h="13107" extrusionOk="0">
                  <a:moveTo>
                    <a:pt x="10169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69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0" name="Google Shape;780;p18"/>
          <p:cNvSpPr txBox="1">
            <a:spLocks noGrp="1"/>
          </p:cNvSpPr>
          <p:nvPr>
            <p:ph type="title"/>
          </p:nvPr>
        </p:nvSpPr>
        <p:spPr>
          <a:xfrm>
            <a:off x="1042425" y="539500"/>
            <a:ext cx="74433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81" name="Google Shape;781;p18"/>
          <p:cNvSpPr txBox="1">
            <a:spLocks noGrp="1"/>
          </p:cNvSpPr>
          <p:nvPr>
            <p:ph type="body" idx="1"/>
          </p:nvPr>
        </p:nvSpPr>
        <p:spPr>
          <a:xfrm>
            <a:off x="958686" y="2008825"/>
            <a:ext cx="7489800" cy="16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▶"/>
              <a:defRPr sz="16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◆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◆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◆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●"/>
              <a:defRPr/>
            </a:lvl9pPr>
          </a:lstStyle>
          <a:p>
            <a:endParaRPr/>
          </a:p>
        </p:txBody>
      </p:sp>
      <p:grpSp>
        <p:nvGrpSpPr>
          <p:cNvPr id="782" name="Google Shape;782;p18"/>
          <p:cNvGrpSpPr/>
          <p:nvPr/>
        </p:nvGrpSpPr>
        <p:grpSpPr>
          <a:xfrm>
            <a:off x="719994" y="623267"/>
            <a:ext cx="319387" cy="406165"/>
            <a:chOff x="304244" y="1858207"/>
            <a:chExt cx="319387" cy="406165"/>
          </a:xfrm>
        </p:grpSpPr>
        <p:sp>
          <p:nvSpPr>
            <p:cNvPr id="783" name="Google Shape;783;p18"/>
            <p:cNvSpPr/>
            <p:nvPr/>
          </p:nvSpPr>
          <p:spPr>
            <a:xfrm rot="5400000">
              <a:off x="301889" y="1942630"/>
              <a:ext cx="406165" cy="237319"/>
            </a:xfrm>
            <a:custGeom>
              <a:avLst/>
              <a:gdLst/>
              <a:ahLst/>
              <a:cxnLst/>
              <a:rect l="l" t="t" r="r" b="b"/>
              <a:pathLst>
                <a:path w="34060" h="19901" extrusionOk="0">
                  <a:moveTo>
                    <a:pt x="17052" y="1"/>
                  </a:moveTo>
                  <a:lnTo>
                    <a:pt x="1" y="16964"/>
                  </a:lnTo>
                  <a:lnTo>
                    <a:pt x="2982" y="19901"/>
                  </a:lnTo>
                  <a:lnTo>
                    <a:pt x="17052" y="5874"/>
                  </a:lnTo>
                  <a:lnTo>
                    <a:pt x="31123" y="19901"/>
                  </a:lnTo>
                  <a:lnTo>
                    <a:pt x="34059" y="16964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8"/>
            <p:cNvSpPr/>
            <p:nvPr/>
          </p:nvSpPr>
          <p:spPr>
            <a:xfrm rot="5400000">
              <a:off x="261380" y="1983139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1" y="10170"/>
                  </a:lnTo>
                  <a:lnTo>
                    <a:pt x="2938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">
    <p:bg>
      <p:bgPr>
        <a:solidFill>
          <a:schemeClr val="accent2"/>
        </a:solidFill>
        <a:effectLst/>
      </p:bgPr>
    </p:bg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8" name="Google Shape;1128;p27"/>
          <p:cNvGrpSpPr/>
          <p:nvPr/>
        </p:nvGrpSpPr>
        <p:grpSpPr>
          <a:xfrm rot="10800000" flipH="1">
            <a:off x="4025157" y="-721650"/>
            <a:ext cx="5735272" cy="1906758"/>
            <a:chOff x="-1163262" y="3803477"/>
            <a:chExt cx="5735272" cy="1906758"/>
          </a:xfrm>
        </p:grpSpPr>
        <p:sp>
          <p:nvSpPr>
            <p:cNvPr id="1129" name="Google Shape;1129;p27"/>
            <p:cNvSpPr/>
            <p:nvPr/>
          </p:nvSpPr>
          <p:spPr>
            <a:xfrm>
              <a:off x="-520923" y="3803477"/>
              <a:ext cx="1239686" cy="677715"/>
            </a:xfrm>
            <a:custGeom>
              <a:avLst/>
              <a:gdLst/>
              <a:ahLst/>
              <a:cxnLst/>
              <a:rect l="l" t="t" r="r" b="b"/>
              <a:pathLst>
                <a:path w="61500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62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7"/>
            <p:cNvSpPr/>
            <p:nvPr/>
          </p:nvSpPr>
          <p:spPr>
            <a:xfrm>
              <a:off x="-382199" y="4080037"/>
              <a:ext cx="962238" cy="538991"/>
            </a:xfrm>
            <a:custGeom>
              <a:avLst/>
              <a:gdLst/>
              <a:ahLst/>
              <a:cxnLst/>
              <a:rect l="l" t="t" r="r" b="b"/>
              <a:pathLst>
                <a:path w="47736" h="26739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8" y="26739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7"/>
            <p:cNvSpPr/>
            <p:nvPr/>
          </p:nvSpPr>
          <p:spPr>
            <a:xfrm>
              <a:off x="-244362" y="4355711"/>
              <a:ext cx="686564" cy="402041"/>
            </a:xfrm>
            <a:custGeom>
              <a:avLst/>
              <a:gdLst/>
              <a:ahLst/>
              <a:cxnLst/>
              <a:rect l="l" t="t" r="r" b="b"/>
              <a:pathLst>
                <a:path w="34060" h="19945" extrusionOk="0">
                  <a:moveTo>
                    <a:pt x="17052" y="0"/>
                  </a:moveTo>
                  <a:lnTo>
                    <a:pt x="1" y="17008"/>
                  </a:lnTo>
                  <a:lnTo>
                    <a:pt x="2981" y="19945"/>
                  </a:lnTo>
                  <a:lnTo>
                    <a:pt x="17052" y="5918"/>
                  </a:lnTo>
                  <a:lnTo>
                    <a:pt x="31122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7"/>
            <p:cNvSpPr/>
            <p:nvPr/>
          </p:nvSpPr>
          <p:spPr>
            <a:xfrm>
              <a:off x="-105638" y="4632272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7"/>
            <p:cNvSpPr/>
            <p:nvPr/>
          </p:nvSpPr>
          <p:spPr>
            <a:xfrm>
              <a:off x="763795" y="3803477"/>
              <a:ext cx="1239666" cy="677715"/>
            </a:xfrm>
            <a:custGeom>
              <a:avLst/>
              <a:gdLst/>
              <a:ahLst/>
              <a:cxnLst/>
              <a:rect l="l" t="t" r="r" b="b"/>
              <a:pathLst>
                <a:path w="61499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7"/>
            <p:cNvSpPr/>
            <p:nvPr/>
          </p:nvSpPr>
          <p:spPr>
            <a:xfrm>
              <a:off x="902519" y="4080037"/>
              <a:ext cx="962238" cy="538991"/>
            </a:xfrm>
            <a:custGeom>
              <a:avLst/>
              <a:gdLst/>
              <a:ahLst/>
              <a:cxnLst/>
              <a:rect l="l" t="t" r="r" b="b"/>
              <a:pathLst>
                <a:path w="47736" h="26739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7" y="26739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7"/>
            <p:cNvSpPr/>
            <p:nvPr/>
          </p:nvSpPr>
          <p:spPr>
            <a:xfrm>
              <a:off x="1040356" y="4355711"/>
              <a:ext cx="686564" cy="402041"/>
            </a:xfrm>
            <a:custGeom>
              <a:avLst/>
              <a:gdLst/>
              <a:ahLst/>
              <a:cxnLst/>
              <a:rect l="l" t="t" r="r" b="b"/>
              <a:pathLst>
                <a:path w="34060" h="19945" extrusionOk="0">
                  <a:moveTo>
                    <a:pt x="17052" y="0"/>
                  </a:moveTo>
                  <a:lnTo>
                    <a:pt x="1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7"/>
            <p:cNvSpPr/>
            <p:nvPr/>
          </p:nvSpPr>
          <p:spPr>
            <a:xfrm>
              <a:off x="1179080" y="4632272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7"/>
            <p:cNvSpPr/>
            <p:nvPr/>
          </p:nvSpPr>
          <p:spPr>
            <a:xfrm>
              <a:off x="2048514" y="3803477"/>
              <a:ext cx="1238779" cy="677715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2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7"/>
            <p:cNvSpPr/>
            <p:nvPr/>
          </p:nvSpPr>
          <p:spPr>
            <a:xfrm>
              <a:off x="2186351" y="4080037"/>
              <a:ext cx="963105" cy="538991"/>
            </a:xfrm>
            <a:custGeom>
              <a:avLst/>
              <a:gdLst/>
              <a:ahLst/>
              <a:cxnLst/>
              <a:rect l="l" t="t" r="r" b="b"/>
              <a:pathLst>
                <a:path w="47779" h="26739" extrusionOk="0">
                  <a:moveTo>
                    <a:pt x="23934" y="0"/>
                  </a:moveTo>
                  <a:lnTo>
                    <a:pt x="0" y="23802"/>
                  </a:lnTo>
                  <a:lnTo>
                    <a:pt x="2981" y="26739"/>
                  </a:lnTo>
                  <a:lnTo>
                    <a:pt x="23934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4" y="0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7"/>
            <p:cNvSpPr/>
            <p:nvPr/>
          </p:nvSpPr>
          <p:spPr>
            <a:xfrm>
              <a:off x="2325074" y="4355711"/>
              <a:ext cx="686544" cy="402041"/>
            </a:xfrm>
            <a:custGeom>
              <a:avLst/>
              <a:gdLst/>
              <a:ahLst/>
              <a:cxnLst/>
              <a:rect l="l" t="t" r="r" b="b"/>
              <a:pathLst>
                <a:path w="34059" h="19945" extrusionOk="0">
                  <a:moveTo>
                    <a:pt x="17052" y="0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7"/>
            <p:cNvSpPr/>
            <p:nvPr/>
          </p:nvSpPr>
          <p:spPr>
            <a:xfrm>
              <a:off x="2463798" y="4632272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7"/>
            <p:cNvSpPr/>
            <p:nvPr/>
          </p:nvSpPr>
          <p:spPr>
            <a:xfrm>
              <a:off x="3333232" y="3803477"/>
              <a:ext cx="1238779" cy="677715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1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1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1" y="1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7"/>
            <p:cNvSpPr/>
            <p:nvPr/>
          </p:nvSpPr>
          <p:spPr>
            <a:xfrm>
              <a:off x="3471069" y="4080037"/>
              <a:ext cx="963105" cy="538991"/>
            </a:xfrm>
            <a:custGeom>
              <a:avLst/>
              <a:gdLst/>
              <a:ahLst/>
              <a:cxnLst/>
              <a:rect l="l" t="t" r="r" b="b"/>
              <a:pathLst>
                <a:path w="47779" h="26739" extrusionOk="0">
                  <a:moveTo>
                    <a:pt x="23933" y="0"/>
                  </a:moveTo>
                  <a:lnTo>
                    <a:pt x="0" y="23802"/>
                  </a:lnTo>
                  <a:lnTo>
                    <a:pt x="2937" y="26739"/>
                  </a:lnTo>
                  <a:lnTo>
                    <a:pt x="23933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3" y="0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7"/>
            <p:cNvSpPr/>
            <p:nvPr/>
          </p:nvSpPr>
          <p:spPr>
            <a:xfrm>
              <a:off x="3609793" y="4355711"/>
              <a:ext cx="685657" cy="402041"/>
            </a:xfrm>
            <a:custGeom>
              <a:avLst/>
              <a:gdLst/>
              <a:ahLst/>
              <a:cxnLst/>
              <a:rect l="l" t="t" r="r" b="b"/>
              <a:pathLst>
                <a:path w="34015" h="19945" extrusionOk="0">
                  <a:moveTo>
                    <a:pt x="17051" y="0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1" y="5918"/>
                  </a:lnTo>
                  <a:lnTo>
                    <a:pt x="31078" y="19945"/>
                  </a:lnTo>
                  <a:lnTo>
                    <a:pt x="34015" y="17008"/>
                  </a:lnTo>
                  <a:lnTo>
                    <a:pt x="17051" y="0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7"/>
            <p:cNvSpPr/>
            <p:nvPr/>
          </p:nvSpPr>
          <p:spPr>
            <a:xfrm>
              <a:off x="3748496" y="4632272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26"/>
                  </a:lnTo>
                  <a:lnTo>
                    <a:pt x="2938" y="13106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7"/>
            <p:cNvSpPr/>
            <p:nvPr/>
          </p:nvSpPr>
          <p:spPr>
            <a:xfrm>
              <a:off x="-1163262" y="4617255"/>
              <a:ext cx="1239666" cy="677715"/>
            </a:xfrm>
            <a:custGeom>
              <a:avLst/>
              <a:gdLst/>
              <a:ahLst/>
              <a:cxnLst/>
              <a:rect l="l" t="t" r="r" b="b"/>
              <a:pathLst>
                <a:path w="61499" h="33621" extrusionOk="0">
                  <a:moveTo>
                    <a:pt x="30771" y="0"/>
                  </a:moveTo>
                  <a:lnTo>
                    <a:pt x="0" y="30683"/>
                  </a:lnTo>
                  <a:lnTo>
                    <a:pt x="2937" y="33620"/>
                  </a:lnTo>
                  <a:lnTo>
                    <a:pt x="30771" y="5874"/>
                  </a:lnTo>
                  <a:lnTo>
                    <a:pt x="58561" y="33620"/>
                  </a:lnTo>
                  <a:lnTo>
                    <a:pt x="61498" y="30683"/>
                  </a:lnTo>
                  <a:lnTo>
                    <a:pt x="30771" y="0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7"/>
            <p:cNvSpPr/>
            <p:nvPr/>
          </p:nvSpPr>
          <p:spPr>
            <a:xfrm>
              <a:off x="-1024558" y="4893796"/>
              <a:ext cx="962238" cy="539012"/>
            </a:xfrm>
            <a:custGeom>
              <a:avLst/>
              <a:gdLst/>
              <a:ahLst/>
              <a:cxnLst/>
              <a:rect l="l" t="t" r="r" b="b"/>
              <a:pathLst>
                <a:path w="47736" h="26740" extrusionOk="0">
                  <a:moveTo>
                    <a:pt x="23890" y="1"/>
                  </a:moveTo>
                  <a:lnTo>
                    <a:pt x="1" y="23802"/>
                  </a:lnTo>
                  <a:lnTo>
                    <a:pt x="2938" y="26739"/>
                  </a:lnTo>
                  <a:lnTo>
                    <a:pt x="23890" y="5875"/>
                  </a:lnTo>
                  <a:lnTo>
                    <a:pt x="44799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7"/>
            <p:cNvSpPr/>
            <p:nvPr/>
          </p:nvSpPr>
          <p:spPr>
            <a:xfrm>
              <a:off x="-886721" y="5169470"/>
              <a:ext cx="686564" cy="402061"/>
            </a:xfrm>
            <a:custGeom>
              <a:avLst/>
              <a:gdLst/>
              <a:ahLst/>
              <a:cxnLst/>
              <a:rect l="l" t="t" r="r" b="b"/>
              <a:pathLst>
                <a:path w="34060" h="19946" extrusionOk="0">
                  <a:moveTo>
                    <a:pt x="17052" y="1"/>
                  </a:moveTo>
                  <a:lnTo>
                    <a:pt x="1" y="17008"/>
                  </a:lnTo>
                  <a:lnTo>
                    <a:pt x="2982" y="19945"/>
                  </a:lnTo>
                  <a:lnTo>
                    <a:pt x="17052" y="5918"/>
                  </a:lnTo>
                  <a:lnTo>
                    <a:pt x="31123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7"/>
            <p:cNvSpPr/>
            <p:nvPr/>
          </p:nvSpPr>
          <p:spPr>
            <a:xfrm>
              <a:off x="-747997" y="5446031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1" y="10170"/>
                  </a:lnTo>
                  <a:lnTo>
                    <a:pt x="2938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7"/>
            <p:cNvSpPr/>
            <p:nvPr/>
          </p:nvSpPr>
          <p:spPr>
            <a:xfrm>
              <a:off x="121436" y="4617255"/>
              <a:ext cx="1239686" cy="677715"/>
            </a:xfrm>
            <a:custGeom>
              <a:avLst/>
              <a:gdLst/>
              <a:ahLst/>
              <a:cxnLst/>
              <a:rect l="l" t="t" r="r" b="b"/>
              <a:pathLst>
                <a:path w="61500" h="33621" extrusionOk="0">
                  <a:moveTo>
                    <a:pt x="30772" y="0"/>
                  </a:moveTo>
                  <a:lnTo>
                    <a:pt x="1" y="30683"/>
                  </a:lnTo>
                  <a:lnTo>
                    <a:pt x="2938" y="33620"/>
                  </a:lnTo>
                  <a:lnTo>
                    <a:pt x="30772" y="5874"/>
                  </a:lnTo>
                  <a:lnTo>
                    <a:pt x="58562" y="33620"/>
                  </a:lnTo>
                  <a:lnTo>
                    <a:pt x="61499" y="30683"/>
                  </a:lnTo>
                  <a:lnTo>
                    <a:pt x="30772" y="0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7"/>
            <p:cNvSpPr/>
            <p:nvPr/>
          </p:nvSpPr>
          <p:spPr>
            <a:xfrm>
              <a:off x="260160" y="4893796"/>
              <a:ext cx="962238" cy="539012"/>
            </a:xfrm>
            <a:custGeom>
              <a:avLst/>
              <a:gdLst/>
              <a:ahLst/>
              <a:cxnLst/>
              <a:rect l="l" t="t" r="r" b="b"/>
              <a:pathLst>
                <a:path w="47736" h="26740" extrusionOk="0">
                  <a:moveTo>
                    <a:pt x="23890" y="1"/>
                  </a:moveTo>
                  <a:lnTo>
                    <a:pt x="1" y="23802"/>
                  </a:lnTo>
                  <a:lnTo>
                    <a:pt x="2937" y="26739"/>
                  </a:lnTo>
                  <a:lnTo>
                    <a:pt x="23890" y="5875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7"/>
            <p:cNvSpPr/>
            <p:nvPr/>
          </p:nvSpPr>
          <p:spPr>
            <a:xfrm>
              <a:off x="397997" y="5169470"/>
              <a:ext cx="686564" cy="402061"/>
            </a:xfrm>
            <a:custGeom>
              <a:avLst/>
              <a:gdLst/>
              <a:ahLst/>
              <a:cxnLst/>
              <a:rect l="l" t="t" r="r" b="b"/>
              <a:pathLst>
                <a:path w="34060" h="19946" extrusionOk="0">
                  <a:moveTo>
                    <a:pt x="17052" y="1"/>
                  </a:moveTo>
                  <a:lnTo>
                    <a:pt x="1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122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7"/>
            <p:cNvSpPr/>
            <p:nvPr/>
          </p:nvSpPr>
          <p:spPr>
            <a:xfrm>
              <a:off x="536721" y="5446031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7"/>
            <p:cNvSpPr/>
            <p:nvPr/>
          </p:nvSpPr>
          <p:spPr>
            <a:xfrm>
              <a:off x="1406154" y="4617255"/>
              <a:ext cx="1238779" cy="677715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2" y="0"/>
                  </a:moveTo>
                  <a:lnTo>
                    <a:pt x="1" y="30683"/>
                  </a:lnTo>
                  <a:lnTo>
                    <a:pt x="2937" y="33620"/>
                  </a:lnTo>
                  <a:lnTo>
                    <a:pt x="30772" y="5874"/>
                  </a:lnTo>
                  <a:lnTo>
                    <a:pt x="58518" y="33620"/>
                  </a:lnTo>
                  <a:lnTo>
                    <a:pt x="61455" y="30683"/>
                  </a:lnTo>
                  <a:lnTo>
                    <a:pt x="30772" y="0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7"/>
            <p:cNvSpPr/>
            <p:nvPr/>
          </p:nvSpPr>
          <p:spPr>
            <a:xfrm>
              <a:off x="1544878" y="4893796"/>
              <a:ext cx="962218" cy="539012"/>
            </a:xfrm>
            <a:custGeom>
              <a:avLst/>
              <a:gdLst/>
              <a:ahLst/>
              <a:cxnLst/>
              <a:rect l="l" t="t" r="r" b="b"/>
              <a:pathLst>
                <a:path w="47735" h="26740" extrusionOk="0">
                  <a:moveTo>
                    <a:pt x="23890" y="1"/>
                  </a:moveTo>
                  <a:lnTo>
                    <a:pt x="0" y="23802"/>
                  </a:lnTo>
                  <a:lnTo>
                    <a:pt x="2937" y="26739"/>
                  </a:lnTo>
                  <a:lnTo>
                    <a:pt x="23890" y="5875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7"/>
            <p:cNvSpPr/>
            <p:nvPr/>
          </p:nvSpPr>
          <p:spPr>
            <a:xfrm>
              <a:off x="1682715" y="5169470"/>
              <a:ext cx="686544" cy="402061"/>
            </a:xfrm>
            <a:custGeom>
              <a:avLst/>
              <a:gdLst/>
              <a:ahLst/>
              <a:cxnLst/>
              <a:rect l="l" t="t" r="r" b="b"/>
              <a:pathLst>
                <a:path w="34059" h="19946" extrusionOk="0">
                  <a:moveTo>
                    <a:pt x="17052" y="1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7"/>
            <p:cNvSpPr/>
            <p:nvPr/>
          </p:nvSpPr>
          <p:spPr>
            <a:xfrm>
              <a:off x="1821439" y="5446031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7"/>
            <p:cNvSpPr/>
            <p:nvPr/>
          </p:nvSpPr>
          <p:spPr>
            <a:xfrm>
              <a:off x="2690873" y="4617255"/>
              <a:ext cx="1238779" cy="677715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1" y="0"/>
                  </a:moveTo>
                  <a:lnTo>
                    <a:pt x="0" y="30683"/>
                  </a:lnTo>
                  <a:lnTo>
                    <a:pt x="2937" y="33620"/>
                  </a:lnTo>
                  <a:lnTo>
                    <a:pt x="30771" y="5874"/>
                  </a:lnTo>
                  <a:lnTo>
                    <a:pt x="58518" y="33620"/>
                  </a:lnTo>
                  <a:lnTo>
                    <a:pt x="61455" y="30683"/>
                  </a:lnTo>
                  <a:lnTo>
                    <a:pt x="30771" y="0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7"/>
            <p:cNvSpPr/>
            <p:nvPr/>
          </p:nvSpPr>
          <p:spPr>
            <a:xfrm>
              <a:off x="2828710" y="4893796"/>
              <a:ext cx="963105" cy="539012"/>
            </a:xfrm>
            <a:custGeom>
              <a:avLst/>
              <a:gdLst/>
              <a:ahLst/>
              <a:cxnLst/>
              <a:rect l="l" t="t" r="r" b="b"/>
              <a:pathLst>
                <a:path w="47779" h="26740" extrusionOk="0">
                  <a:moveTo>
                    <a:pt x="23933" y="1"/>
                  </a:moveTo>
                  <a:lnTo>
                    <a:pt x="0" y="23802"/>
                  </a:lnTo>
                  <a:lnTo>
                    <a:pt x="2981" y="26739"/>
                  </a:lnTo>
                  <a:lnTo>
                    <a:pt x="23933" y="5875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3" y="1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7"/>
            <p:cNvSpPr/>
            <p:nvPr/>
          </p:nvSpPr>
          <p:spPr>
            <a:xfrm>
              <a:off x="2967433" y="5169470"/>
              <a:ext cx="685657" cy="402061"/>
            </a:xfrm>
            <a:custGeom>
              <a:avLst/>
              <a:gdLst/>
              <a:ahLst/>
              <a:cxnLst/>
              <a:rect l="l" t="t" r="r" b="b"/>
              <a:pathLst>
                <a:path w="34015" h="19946" extrusionOk="0">
                  <a:moveTo>
                    <a:pt x="17051" y="1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1" y="5918"/>
                  </a:lnTo>
                  <a:lnTo>
                    <a:pt x="31078" y="19945"/>
                  </a:lnTo>
                  <a:lnTo>
                    <a:pt x="34015" y="17008"/>
                  </a:lnTo>
                  <a:lnTo>
                    <a:pt x="17051" y="1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7"/>
            <p:cNvSpPr/>
            <p:nvPr/>
          </p:nvSpPr>
          <p:spPr>
            <a:xfrm>
              <a:off x="3106157" y="5446031"/>
              <a:ext cx="409096" cy="264204"/>
            </a:xfrm>
            <a:custGeom>
              <a:avLst/>
              <a:gdLst/>
              <a:ahLst/>
              <a:cxnLst/>
              <a:rect l="l" t="t" r="r" b="b"/>
              <a:pathLst>
                <a:path w="20295" h="13107" extrusionOk="0">
                  <a:moveTo>
                    <a:pt x="10169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69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69" y="1"/>
                  </a:lnTo>
                  <a:close/>
                </a:path>
              </a:pathLst>
            </a:custGeom>
            <a:solidFill>
              <a:schemeClr val="lt2">
                <a:alpha val="47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Work Sans ExtraBold"/>
              <a:buNone/>
              <a:defRPr sz="2800">
                <a:solidFill>
                  <a:schemeClr val="accent4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Work Sans"/>
              <a:buChar char="●"/>
              <a:defRPr sz="1800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Char char="○"/>
              <a:defRPr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Char char="■"/>
              <a:defRPr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Char char="●"/>
              <a:defRPr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Char char="○"/>
              <a:defRPr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Char char="■"/>
              <a:defRPr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Char char="●"/>
              <a:defRPr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Char char="○"/>
              <a:defRPr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Work Sans"/>
              <a:buChar char="■"/>
              <a:defRPr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D5CC1C-6BB8-499C-8912-7CD2C6036C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Work Sans" pitchFamily="2" charset="0"/>
              </a:defRPr>
            </a:lvl1pPr>
          </a:lstStyle>
          <a:p>
            <a:r>
              <a:rPr lang="en-US"/>
              <a:t>1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8" r:id="rId5"/>
    <p:sldLayoutId id="2147483659" r:id="rId6"/>
    <p:sldLayoutId id="2147483660" r:id="rId7"/>
    <p:sldLayoutId id="2147483664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738314-F3CB-46B4-964B-F1EB2B46A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3AFD5-48F2-4577-A23F-1B27D31BF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4D374C-45E3-4D70-9187-16FF40E61A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A5AFF-D9D6-4EE8-80A7-9B1283492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856EF-6C7F-4DA2-83A6-F18CDCBA6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  <a:latin typeface="Work Sans" pitchFamily="2" charset="0"/>
              </a:defRPr>
            </a:lvl1pPr>
          </a:lstStyle>
          <a:p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65462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3C2497-F292-4EEC-AEDA-D6E15DB1E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B2634C-8FBB-4408-A56D-916331C4C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66917-3088-4C2D-BF0F-7F2B5452FF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DE7FD-FB79-4CEA-A0B6-44F6DEBA1E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CE4B5E-241D-40E7-8DA4-B0C369F419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Work Sans" pitchFamily="2" charset="0"/>
              </a:defRPr>
            </a:lvl1pPr>
          </a:lstStyle>
          <a:p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27983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nicolejyt/facialexpressionrecognition" TargetMode="External"/><Relationship Id="rId7" Type="http://schemas.openxmlformats.org/officeDocument/2006/relationships/hyperlink" Target="https://arxiv.org/pdf/1804.08348.pdf" TargetMode="External"/><Relationship Id="rId2" Type="http://schemas.openxmlformats.org/officeDocument/2006/relationships/hyperlink" Target="http://timtailieu.vn/tai-lieu/nghien-cuu-nhan-dang-bieu-cam-khuon-mat-bang-phuong-phap-hoc-sau-su-dung-kien-truc-resnet-63604/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vap.ac.vn/Portals/0/TuyenTap/2020/4/18/fa7f0835392b41f4a4751e1593be09f5/37-151.pdf" TargetMode="External"/><Relationship Id="rId5" Type="http://schemas.openxmlformats.org/officeDocument/2006/relationships/hyperlink" Target="https://github.com/esra-polat/facial-emotion-recognition/blob/main/emotion_recognizer.ipynb?fbclid=IwAR3nYIsqKJZsyLFEWcOMUuF9BDCjTAk07JNb416rwnEVdr5SInazSwHRPgc" TargetMode="External"/><Relationship Id="rId4" Type="http://schemas.openxmlformats.org/officeDocument/2006/relationships/hyperlink" Target="https://www.kaggle.com/code/javiersotres/simple-cnn-on-fer2013-dataset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.pn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34"/>
          <p:cNvSpPr txBox="1">
            <a:spLocks noGrp="1"/>
          </p:cNvSpPr>
          <p:nvPr>
            <p:ph type="ctrTitle"/>
          </p:nvPr>
        </p:nvSpPr>
        <p:spPr>
          <a:xfrm>
            <a:off x="720000" y="1572866"/>
            <a:ext cx="7704000" cy="76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Facial Expression Recognition</a:t>
            </a:r>
            <a:endParaRPr>
              <a:solidFill>
                <a:schemeClr val="accent2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1327" name="Google Shape;1327;p34"/>
          <p:cNvSpPr txBox="1">
            <a:spLocks noGrp="1"/>
          </p:cNvSpPr>
          <p:nvPr>
            <p:ph type="subTitle" idx="1"/>
          </p:nvPr>
        </p:nvSpPr>
        <p:spPr>
          <a:xfrm>
            <a:off x="720000" y="2808635"/>
            <a:ext cx="7704000" cy="8052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  <a:p>
            <a:pPr marL="0" indent="0"/>
            <a:r>
              <a:rPr lang="en"/>
              <a:t>Lớp: CS338.M21</a:t>
            </a:r>
          </a:p>
          <a:p>
            <a:pPr marL="0" indent="0"/>
            <a:r>
              <a:rPr lang="en-US"/>
              <a:t>G</a:t>
            </a:r>
            <a:r>
              <a:rPr lang="en"/>
              <a:t>iảng viên: Đỗ Văn Tiến</a:t>
            </a:r>
          </a:p>
          <a:p>
            <a:pPr marL="0" indent="0"/>
            <a:r>
              <a:rPr lang="en"/>
              <a:t>Nhóm: 10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38"/>
          <p:cNvSpPr txBox="1">
            <a:spLocks noGrp="1"/>
          </p:cNvSpPr>
          <p:nvPr>
            <p:ph type="title"/>
          </p:nvPr>
        </p:nvSpPr>
        <p:spPr>
          <a:xfrm>
            <a:off x="311700" y="36169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</a:t>
            </a:r>
            <a:endParaRPr sz="4000"/>
          </a:p>
        </p:txBody>
      </p:sp>
      <p:grpSp>
        <p:nvGrpSpPr>
          <p:cNvPr id="1396" name="Google Shape;1396;p38"/>
          <p:cNvGrpSpPr/>
          <p:nvPr/>
        </p:nvGrpSpPr>
        <p:grpSpPr>
          <a:xfrm>
            <a:off x="3866400" y="1866150"/>
            <a:ext cx="1411200" cy="1658614"/>
            <a:chOff x="3866400" y="1866150"/>
            <a:chExt cx="1411200" cy="1658614"/>
          </a:xfrm>
        </p:grpSpPr>
        <p:sp>
          <p:nvSpPr>
            <p:cNvPr id="1397" name="Google Shape;1397;p38"/>
            <p:cNvSpPr/>
            <p:nvPr/>
          </p:nvSpPr>
          <p:spPr>
            <a:xfrm rot="2700000">
              <a:off x="4073065" y="2072815"/>
              <a:ext cx="997869" cy="99786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8"/>
            <p:cNvSpPr/>
            <p:nvPr/>
          </p:nvSpPr>
          <p:spPr>
            <a:xfrm rot="10800000">
              <a:off x="4380812" y="3277828"/>
              <a:ext cx="382377" cy="246936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1" y="10170"/>
                  </a:lnTo>
                  <a:lnTo>
                    <a:pt x="2938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38"/>
          <p:cNvGrpSpPr/>
          <p:nvPr/>
        </p:nvGrpSpPr>
        <p:grpSpPr>
          <a:xfrm>
            <a:off x="4305159" y="2315698"/>
            <a:ext cx="533687" cy="512110"/>
            <a:chOff x="-62890750" y="2296300"/>
            <a:chExt cx="330825" cy="317450"/>
          </a:xfrm>
        </p:grpSpPr>
        <p:sp>
          <p:nvSpPr>
            <p:cNvPr id="1400" name="Google Shape;1400;p38"/>
            <p:cNvSpPr/>
            <p:nvPr/>
          </p:nvSpPr>
          <p:spPr>
            <a:xfrm>
              <a:off x="-62890750" y="2296300"/>
              <a:ext cx="313500" cy="195375"/>
            </a:xfrm>
            <a:custGeom>
              <a:avLst/>
              <a:gdLst/>
              <a:ahLst/>
              <a:cxnLst/>
              <a:rect l="l" t="t" r="r" b="b"/>
              <a:pathLst>
                <a:path w="12540" h="7815" extrusionOk="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8"/>
            <p:cNvSpPr/>
            <p:nvPr/>
          </p:nvSpPr>
          <p:spPr>
            <a:xfrm>
              <a:off x="-62874975" y="2417475"/>
              <a:ext cx="315050" cy="196275"/>
            </a:xfrm>
            <a:custGeom>
              <a:avLst/>
              <a:gdLst/>
              <a:ahLst/>
              <a:cxnLst/>
              <a:rect l="l" t="t" r="r" b="b"/>
              <a:pathLst>
                <a:path w="12602" h="7851" extrusionOk="0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8"/>
            <p:cNvSpPr/>
            <p:nvPr/>
          </p:nvSpPr>
          <p:spPr>
            <a:xfrm>
              <a:off x="-62822225" y="2357750"/>
              <a:ext cx="193000" cy="192975"/>
            </a:xfrm>
            <a:custGeom>
              <a:avLst/>
              <a:gdLst/>
              <a:ahLst/>
              <a:cxnLst/>
              <a:rect l="l" t="t" r="r" b="b"/>
              <a:pathLst>
                <a:path w="7720" h="7719" extrusionOk="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Hình Bầu dục 45">
            <a:extLst>
              <a:ext uri="{FF2B5EF4-FFF2-40B4-BE49-F238E27FC236}">
                <a16:creationId xmlns:a16="http://schemas.microsoft.com/office/drawing/2014/main" id="{5AFF2F37-C98D-4C5C-8FDD-0EE1602EC299}"/>
              </a:ext>
            </a:extLst>
          </p:cNvPr>
          <p:cNvSpPr/>
          <p:nvPr/>
        </p:nvSpPr>
        <p:spPr>
          <a:xfrm>
            <a:off x="8571276" y="4571233"/>
            <a:ext cx="572724" cy="53084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>
                    <a:lumMod val="95000"/>
                    <a:lumOff val="5000"/>
                  </a:schemeClr>
                </a:solidFill>
              </a:rPr>
              <a:t>9</a:t>
            </a:r>
            <a:endParaRPr lang="vi-VN" sz="18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897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45"/>
          <p:cNvSpPr txBox="1">
            <a:spLocks noGrp="1"/>
          </p:cNvSpPr>
          <p:nvPr>
            <p:ph type="title"/>
          </p:nvPr>
        </p:nvSpPr>
        <p:spPr>
          <a:xfrm>
            <a:off x="1144479" y="573518"/>
            <a:ext cx="74433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</a:t>
            </a:r>
            <a:endParaRPr/>
          </a:p>
        </p:txBody>
      </p:sp>
      <p:sp>
        <p:nvSpPr>
          <p:cNvPr id="5" name="Google Shape;1564;p45">
            <a:extLst>
              <a:ext uri="{FF2B5EF4-FFF2-40B4-BE49-F238E27FC236}">
                <a16:creationId xmlns:a16="http://schemas.microsoft.com/office/drawing/2014/main" id="{13E65105-F13F-BFED-CBF9-8A94112687C5}"/>
              </a:ext>
            </a:extLst>
          </p:cNvPr>
          <p:cNvSpPr txBox="1">
            <a:spLocks/>
          </p:cNvSpPr>
          <p:nvPr/>
        </p:nvSpPr>
        <p:spPr>
          <a:xfrm>
            <a:off x="825336" y="1229136"/>
            <a:ext cx="7591853" cy="16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Work Sans"/>
              <a:buChar char="▶"/>
              <a:defRPr sz="16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Char char="◆"/>
              <a:defRPr sz="14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Char char="◆"/>
              <a:defRPr sz="14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Char char="◆"/>
              <a:defRPr sz="14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-330200" algn="just">
              <a:buSzPts val="1600"/>
            </a:pPr>
            <a:r>
              <a:rPr lang="en"/>
              <a:t>Ý </a:t>
            </a:r>
            <a:r>
              <a:rPr lang="en" err="1"/>
              <a:t>tưởng</a:t>
            </a:r>
            <a:r>
              <a:rPr lang="en"/>
              <a:t> </a:t>
            </a:r>
            <a:r>
              <a:rPr lang="en" err="1"/>
              <a:t>chính</a:t>
            </a:r>
            <a:r>
              <a:rPr lang="en"/>
              <a:t> </a:t>
            </a:r>
            <a:r>
              <a:rPr lang="en" err="1"/>
              <a:t>của</a:t>
            </a:r>
            <a:r>
              <a:rPr lang="en"/>
              <a:t> ResNet </a:t>
            </a:r>
            <a:r>
              <a:rPr lang="en" err="1"/>
              <a:t>là</a:t>
            </a:r>
            <a:r>
              <a:rPr lang="en"/>
              <a:t> </a:t>
            </a:r>
            <a:r>
              <a:rPr lang="en" err="1"/>
              <a:t>sử</a:t>
            </a:r>
            <a:r>
              <a:rPr lang="en"/>
              <a:t> </a:t>
            </a:r>
            <a:r>
              <a:rPr lang="en" err="1"/>
              <a:t>dụng</a:t>
            </a:r>
            <a:r>
              <a:rPr lang="en"/>
              <a:t> </a:t>
            </a:r>
            <a:r>
              <a:rPr lang="en" err="1"/>
              <a:t>kết</a:t>
            </a:r>
            <a:r>
              <a:rPr lang="en"/>
              <a:t> </a:t>
            </a:r>
            <a:r>
              <a:rPr lang="en" err="1"/>
              <a:t>nối</a:t>
            </a:r>
            <a:r>
              <a:rPr lang="en"/>
              <a:t> </a:t>
            </a:r>
            <a:r>
              <a:rPr lang="en" err="1"/>
              <a:t>tắt</a:t>
            </a:r>
            <a:r>
              <a:rPr lang="en"/>
              <a:t> (Skip connection) </a:t>
            </a:r>
            <a:r>
              <a:rPr lang="en" err="1"/>
              <a:t>đồng</a:t>
            </a:r>
            <a:r>
              <a:rPr lang="en"/>
              <a:t> </a:t>
            </a:r>
            <a:r>
              <a:rPr lang="en" err="1"/>
              <a:t>nhất</a:t>
            </a:r>
            <a:r>
              <a:rPr lang="en"/>
              <a:t> </a:t>
            </a:r>
            <a:r>
              <a:rPr lang="en" err="1"/>
              <a:t>để</a:t>
            </a:r>
            <a:r>
              <a:rPr lang="en"/>
              <a:t> </a:t>
            </a:r>
            <a:r>
              <a:rPr lang="en" err="1"/>
              <a:t>xuyên</a:t>
            </a:r>
            <a:r>
              <a:rPr lang="en"/>
              <a:t> qua </a:t>
            </a:r>
            <a:r>
              <a:rPr lang="en" err="1"/>
              <a:t>một</a:t>
            </a:r>
            <a:r>
              <a:rPr lang="en"/>
              <a:t> hay </a:t>
            </a:r>
            <a:r>
              <a:rPr lang="en" err="1"/>
              <a:t>nhiều</a:t>
            </a:r>
            <a:r>
              <a:rPr lang="en"/>
              <a:t> </a:t>
            </a:r>
            <a:r>
              <a:rPr lang="en" err="1"/>
              <a:t>lớp</a:t>
            </a:r>
            <a:r>
              <a:rPr lang="en"/>
              <a:t>. Các </a:t>
            </a:r>
            <a:r>
              <a:rPr lang="en" err="1"/>
              <a:t>kết</a:t>
            </a:r>
            <a:r>
              <a:rPr lang="en"/>
              <a:t> </a:t>
            </a:r>
            <a:r>
              <a:rPr lang="en" err="1"/>
              <a:t>nối</a:t>
            </a:r>
            <a:r>
              <a:rPr lang="en"/>
              <a:t> </a:t>
            </a:r>
            <a:r>
              <a:rPr lang="en" err="1"/>
              <a:t>tắt</a:t>
            </a:r>
            <a:r>
              <a:rPr lang="en"/>
              <a:t> </a:t>
            </a:r>
            <a:r>
              <a:rPr lang="en" err="1"/>
              <a:t>giúp</a:t>
            </a:r>
            <a:r>
              <a:rPr lang="en"/>
              <a:t> </a:t>
            </a:r>
            <a:r>
              <a:rPr lang="en" err="1"/>
              <a:t>giữ</a:t>
            </a:r>
            <a:r>
              <a:rPr lang="en"/>
              <a:t> </a:t>
            </a:r>
            <a:r>
              <a:rPr lang="en" err="1"/>
              <a:t>thông</a:t>
            </a:r>
            <a:r>
              <a:rPr lang="en"/>
              <a:t> tin </a:t>
            </a:r>
            <a:r>
              <a:rPr lang="en" err="1"/>
              <a:t>không</a:t>
            </a:r>
            <a:r>
              <a:rPr lang="en"/>
              <a:t> </a:t>
            </a:r>
            <a:r>
              <a:rPr lang="en" err="1"/>
              <a:t>bị</a:t>
            </a:r>
            <a:r>
              <a:rPr lang="en"/>
              <a:t> </a:t>
            </a:r>
            <a:r>
              <a:rPr lang="en" err="1"/>
              <a:t>mất</a:t>
            </a:r>
            <a:r>
              <a:rPr lang="en"/>
              <a:t> </a:t>
            </a:r>
            <a:r>
              <a:rPr lang="en" err="1"/>
              <a:t>bằng</a:t>
            </a:r>
            <a:r>
              <a:rPr lang="en"/>
              <a:t> </a:t>
            </a:r>
            <a:r>
              <a:rPr lang="en" err="1"/>
              <a:t>cách</a:t>
            </a:r>
            <a:r>
              <a:rPr lang="en"/>
              <a:t> </a:t>
            </a:r>
            <a:r>
              <a:rPr lang="en" err="1"/>
              <a:t>kết</a:t>
            </a:r>
            <a:r>
              <a:rPr lang="en"/>
              <a:t> </a:t>
            </a:r>
            <a:r>
              <a:rPr lang="en" err="1"/>
              <a:t>nối</a:t>
            </a:r>
            <a:r>
              <a:rPr lang="en"/>
              <a:t> </a:t>
            </a:r>
            <a:r>
              <a:rPr lang="en" err="1"/>
              <a:t>từ</a:t>
            </a:r>
            <a:r>
              <a:rPr lang="en"/>
              <a:t> layer </a:t>
            </a:r>
            <a:r>
              <a:rPr lang="en" err="1"/>
              <a:t>sớm</a:t>
            </a:r>
            <a:r>
              <a:rPr lang="en"/>
              <a:t> </a:t>
            </a:r>
            <a:r>
              <a:rPr lang="en" err="1"/>
              <a:t>trước</a:t>
            </a:r>
            <a:r>
              <a:rPr lang="en"/>
              <a:t> </a:t>
            </a:r>
            <a:r>
              <a:rPr lang="en" err="1"/>
              <a:t>đó</a:t>
            </a:r>
            <a:r>
              <a:rPr lang="en"/>
              <a:t> </a:t>
            </a:r>
            <a:r>
              <a:rPr lang="en" err="1"/>
              <a:t>tới</a:t>
            </a:r>
            <a:r>
              <a:rPr lang="en"/>
              <a:t> layer </a:t>
            </a:r>
            <a:r>
              <a:rPr lang="en" err="1"/>
              <a:t>phía</a:t>
            </a:r>
            <a:r>
              <a:rPr lang="en"/>
              <a:t> </a:t>
            </a:r>
            <a:r>
              <a:rPr lang="en" err="1"/>
              <a:t>sau</a:t>
            </a:r>
            <a:r>
              <a:rPr lang="en"/>
              <a:t> </a:t>
            </a:r>
            <a:r>
              <a:rPr lang="en" err="1"/>
              <a:t>và</a:t>
            </a:r>
            <a:r>
              <a:rPr lang="en"/>
              <a:t> </a:t>
            </a:r>
            <a:r>
              <a:rPr lang="en" err="1"/>
              <a:t>bỏ</a:t>
            </a:r>
            <a:r>
              <a:rPr lang="en"/>
              <a:t> qua </a:t>
            </a:r>
            <a:r>
              <a:rPr lang="en" err="1"/>
              <a:t>một</a:t>
            </a:r>
            <a:r>
              <a:rPr lang="en"/>
              <a:t> </a:t>
            </a:r>
            <a:r>
              <a:rPr lang="en" err="1"/>
              <a:t>vài</a:t>
            </a:r>
            <a:r>
              <a:rPr lang="en"/>
              <a:t> layers </a:t>
            </a:r>
            <a:r>
              <a:rPr lang="en" err="1"/>
              <a:t>trung</a:t>
            </a:r>
            <a:r>
              <a:rPr lang="en"/>
              <a:t> </a:t>
            </a:r>
            <a:r>
              <a:rPr lang="en" err="1"/>
              <a:t>gian</a:t>
            </a:r>
            <a:r>
              <a:rPr lang="en"/>
              <a:t>. </a:t>
            </a:r>
            <a:endParaRPr lang="en-US"/>
          </a:p>
          <a:p>
            <a:pPr indent="-330200">
              <a:buSzPts val="1600"/>
            </a:pPr>
            <a:endParaRPr lang="en"/>
          </a:p>
        </p:txBody>
      </p:sp>
      <p:pic>
        <p:nvPicPr>
          <p:cNvPr id="10" name="Picture 10" descr="Diagram&#10;&#10;Description automatically generated">
            <a:extLst>
              <a:ext uri="{FF2B5EF4-FFF2-40B4-BE49-F238E27FC236}">
                <a16:creationId xmlns:a16="http://schemas.microsoft.com/office/drawing/2014/main" id="{06A2E2E2-24F9-C99F-6B5C-2F408C9C6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419" y="2663976"/>
            <a:ext cx="3389538" cy="2094743"/>
          </a:xfrm>
          <a:prstGeom prst="rect">
            <a:avLst/>
          </a:prstGeom>
        </p:spPr>
      </p:pic>
      <p:sp>
        <p:nvSpPr>
          <p:cNvPr id="11" name="Hình Bầu dục 45">
            <a:extLst>
              <a:ext uri="{FF2B5EF4-FFF2-40B4-BE49-F238E27FC236}">
                <a16:creationId xmlns:a16="http://schemas.microsoft.com/office/drawing/2014/main" id="{517706C6-CED5-45FE-837C-8C52B4B4C894}"/>
              </a:ext>
            </a:extLst>
          </p:cNvPr>
          <p:cNvSpPr/>
          <p:nvPr/>
        </p:nvSpPr>
        <p:spPr>
          <a:xfrm>
            <a:off x="8485725" y="4571233"/>
            <a:ext cx="658275" cy="53084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>
                    <a:lumMod val="95000"/>
                    <a:lumOff val="5000"/>
                  </a:schemeClr>
                </a:solidFill>
              </a:rPr>
              <a:t>10</a:t>
            </a:r>
            <a:endParaRPr lang="vi-VN" sz="18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511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64;p45">
            <a:extLst>
              <a:ext uri="{FF2B5EF4-FFF2-40B4-BE49-F238E27FC236}">
                <a16:creationId xmlns:a16="http://schemas.microsoft.com/office/drawing/2014/main" id="{13E65105-F13F-BFED-CBF9-8A94112687C5}"/>
              </a:ext>
            </a:extLst>
          </p:cNvPr>
          <p:cNvSpPr txBox="1">
            <a:spLocks/>
          </p:cNvSpPr>
          <p:nvPr/>
        </p:nvSpPr>
        <p:spPr>
          <a:xfrm>
            <a:off x="576262" y="212714"/>
            <a:ext cx="8209869" cy="1005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Work Sans"/>
              <a:buChar char="▶"/>
              <a:defRPr sz="16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Char char="◆"/>
              <a:defRPr sz="14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Char char="◆"/>
              <a:defRPr sz="14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Char char="◆"/>
              <a:defRPr sz="14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127000" indent="0">
              <a:buSzPts val="1600"/>
              <a:buNone/>
            </a:pPr>
            <a:r>
              <a:rPr lang="en"/>
              <a:t>ResNet gần như tương tự với các mạng gồm có convolution, pooling, activation và fully-connected layer.</a:t>
            </a:r>
            <a:endParaRPr lang="en-US"/>
          </a:p>
        </p:txBody>
      </p:sp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919342BF-08C1-A6C3-F8D1-DD873307A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09" y="953376"/>
            <a:ext cx="7806754" cy="3883196"/>
          </a:xfrm>
          <a:prstGeom prst="rect">
            <a:avLst/>
          </a:prstGeom>
        </p:spPr>
      </p:pic>
      <p:sp>
        <p:nvSpPr>
          <p:cNvPr id="8" name="Hình Bầu dục 45">
            <a:extLst>
              <a:ext uri="{FF2B5EF4-FFF2-40B4-BE49-F238E27FC236}">
                <a16:creationId xmlns:a16="http://schemas.microsoft.com/office/drawing/2014/main" id="{4A0A5AC6-E112-4C88-A139-C7E11AE1929B}"/>
              </a:ext>
            </a:extLst>
          </p:cNvPr>
          <p:cNvSpPr/>
          <p:nvPr/>
        </p:nvSpPr>
        <p:spPr>
          <a:xfrm>
            <a:off x="8485725" y="4571233"/>
            <a:ext cx="658275" cy="53084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>
                    <a:lumMod val="95000"/>
                    <a:lumOff val="5000"/>
                  </a:schemeClr>
                </a:solidFill>
              </a:rPr>
              <a:t>11</a:t>
            </a:r>
            <a:endParaRPr lang="vi-VN" sz="18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435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38"/>
          <p:cNvSpPr txBox="1">
            <a:spLocks noGrp="1"/>
          </p:cNvSpPr>
          <p:nvPr>
            <p:ph type="title"/>
          </p:nvPr>
        </p:nvSpPr>
        <p:spPr>
          <a:xfrm>
            <a:off x="311700" y="36169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 sz="4000"/>
          </a:p>
        </p:txBody>
      </p:sp>
      <p:grpSp>
        <p:nvGrpSpPr>
          <p:cNvPr id="1396" name="Google Shape;1396;p38"/>
          <p:cNvGrpSpPr/>
          <p:nvPr/>
        </p:nvGrpSpPr>
        <p:grpSpPr>
          <a:xfrm>
            <a:off x="3866400" y="1866150"/>
            <a:ext cx="1411200" cy="1658614"/>
            <a:chOff x="3866400" y="1866150"/>
            <a:chExt cx="1411200" cy="1658614"/>
          </a:xfrm>
        </p:grpSpPr>
        <p:sp>
          <p:nvSpPr>
            <p:cNvPr id="1397" name="Google Shape;1397;p38"/>
            <p:cNvSpPr/>
            <p:nvPr/>
          </p:nvSpPr>
          <p:spPr>
            <a:xfrm rot="2700000">
              <a:off x="4073065" y="2072815"/>
              <a:ext cx="997869" cy="99786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8"/>
            <p:cNvSpPr/>
            <p:nvPr/>
          </p:nvSpPr>
          <p:spPr>
            <a:xfrm rot="10800000">
              <a:off x="4380812" y="3277828"/>
              <a:ext cx="382377" cy="246936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1" y="10170"/>
                  </a:lnTo>
                  <a:lnTo>
                    <a:pt x="2938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38"/>
          <p:cNvGrpSpPr/>
          <p:nvPr/>
        </p:nvGrpSpPr>
        <p:grpSpPr>
          <a:xfrm>
            <a:off x="4305159" y="2315698"/>
            <a:ext cx="533687" cy="512110"/>
            <a:chOff x="-62890750" y="2296300"/>
            <a:chExt cx="330825" cy="317450"/>
          </a:xfrm>
        </p:grpSpPr>
        <p:sp>
          <p:nvSpPr>
            <p:cNvPr id="1400" name="Google Shape;1400;p38"/>
            <p:cNvSpPr/>
            <p:nvPr/>
          </p:nvSpPr>
          <p:spPr>
            <a:xfrm>
              <a:off x="-62890750" y="2296300"/>
              <a:ext cx="313500" cy="195375"/>
            </a:xfrm>
            <a:custGeom>
              <a:avLst/>
              <a:gdLst/>
              <a:ahLst/>
              <a:cxnLst/>
              <a:rect l="l" t="t" r="r" b="b"/>
              <a:pathLst>
                <a:path w="12540" h="7815" extrusionOk="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8"/>
            <p:cNvSpPr/>
            <p:nvPr/>
          </p:nvSpPr>
          <p:spPr>
            <a:xfrm>
              <a:off x="-62874975" y="2417475"/>
              <a:ext cx="315050" cy="196275"/>
            </a:xfrm>
            <a:custGeom>
              <a:avLst/>
              <a:gdLst/>
              <a:ahLst/>
              <a:cxnLst/>
              <a:rect l="l" t="t" r="r" b="b"/>
              <a:pathLst>
                <a:path w="12602" h="7851" extrusionOk="0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8"/>
            <p:cNvSpPr/>
            <p:nvPr/>
          </p:nvSpPr>
          <p:spPr>
            <a:xfrm>
              <a:off x="-62822225" y="2357750"/>
              <a:ext cx="193000" cy="192975"/>
            </a:xfrm>
            <a:custGeom>
              <a:avLst/>
              <a:gdLst/>
              <a:ahLst/>
              <a:cxnLst/>
              <a:rect l="l" t="t" r="r" b="b"/>
              <a:pathLst>
                <a:path w="7720" h="7719" extrusionOk="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Hình Bầu dục 45">
            <a:extLst>
              <a:ext uri="{FF2B5EF4-FFF2-40B4-BE49-F238E27FC236}">
                <a16:creationId xmlns:a16="http://schemas.microsoft.com/office/drawing/2014/main" id="{FA14FDAE-96AD-4BDA-B46A-1767E4B837D7}"/>
              </a:ext>
            </a:extLst>
          </p:cNvPr>
          <p:cNvSpPr/>
          <p:nvPr/>
        </p:nvSpPr>
        <p:spPr>
          <a:xfrm>
            <a:off x="8485725" y="4571233"/>
            <a:ext cx="658275" cy="53084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>
                    <a:lumMod val="95000"/>
                    <a:lumOff val="5000"/>
                  </a:schemeClr>
                </a:solidFill>
              </a:rPr>
              <a:t>12</a:t>
            </a:r>
            <a:endParaRPr lang="vi-VN" sz="18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689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7" name="Google Shape;1407;p39"/>
          <p:cNvGrpSpPr/>
          <p:nvPr/>
        </p:nvGrpSpPr>
        <p:grpSpPr>
          <a:xfrm>
            <a:off x="6497061" y="1968321"/>
            <a:ext cx="1159610" cy="803132"/>
            <a:chOff x="6449436" y="1717183"/>
            <a:chExt cx="1159610" cy="803132"/>
          </a:xfrm>
        </p:grpSpPr>
        <p:sp>
          <p:nvSpPr>
            <p:cNvPr id="1408" name="Google Shape;1408;p39"/>
            <p:cNvSpPr/>
            <p:nvPr/>
          </p:nvSpPr>
          <p:spPr>
            <a:xfrm rot="-2700000">
              <a:off x="6449436" y="1717183"/>
              <a:ext cx="803132" cy="80313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9"/>
            <p:cNvSpPr/>
            <p:nvPr/>
          </p:nvSpPr>
          <p:spPr>
            <a:xfrm rot="5400000">
              <a:off x="7355767" y="2019370"/>
              <a:ext cx="307789" cy="198768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1" y="10170"/>
                  </a:lnTo>
                  <a:lnTo>
                    <a:pt x="2938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1" name="Google Shape;1411;p39"/>
          <p:cNvGrpSpPr/>
          <p:nvPr/>
        </p:nvGrpSpPr>
        <p:grpSpPr>
          <a:xfrm>
            <a:off x="4217339" y="1968321"/>
            <a:ext cx="1159610" cy="803132"/>
            <a:chOff x="4169714" y="1727021"/>
            <a:chExt cx="1159610" cy="803132"/>
          </a:xfrm>
        </p:grpSpPr>
        <p:sp>
          <p:nvSpPr>
            <p:cNvPr id="1412" name="Google Shape;1412;p39"/>
            <p:cNvSpPr/>
            <p:nvPr/>
          </p:nvSpPr>
          <p:spPr>
            <a:xfrm rot="-2700000">
              <a:off x="4169714" y="1727021"/>
              <a:ext cx="803132" cy="80313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9"/>
            <p:cNvSpPr/>
            <p:nvPr/>
          </p:nvSpPr>
          <p:spPr>
            <a:xfrm rot="5400000">
              <a:off x="5076045" y="2029208"/>
              <a:ext cx="307789" cy="198768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1" y="10170"/>
                  </a:lnTo>
                  <a:lnTo>
                    <a:pt x="2938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4" name="Google Shape;1414;p39"/>
          <p:cNvSpPr txBox="1">
            <a:spLocks noGrp="1"/>
          </p:cNvSpPr>
          <p:nvPr>
            <p:ph type="title"/>
          </p:nvPr>
        </p:nvSpPr>
        <p:spPr>
          <a:xfrm>
            <a:off x="1219318" y="593929"/>
            <a:ext cx="74433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sp>
        <p:nvSpPr>
          <p:cNvPr id="1415" name="Google Shape;1415;p39"/>
          <p:cNvSpPr txBox="1">
            <a:spLocks noGrp="1"/>
          </p:cNvSpPr>
          <p:nvPr>
            <p:ph type="subTitle" idx="2"/>
          </p:nvPr>
        </p:nvSpPr>
        <p:spPr>
          <a:xfrm>
            <a:off x="1372200" y="3032717"/>
            <a:ext cx="19326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ResNet-50</a:t>
            </a:r>
            <a:endParaRPr lang="en-US"/>
          </a:p>
        </p:txBody>
      </p:sp>
      <p:sp>
        <p:nvSpPr>
          <p:cNvPr id="1417" name="Google Shape;1417;p39"/>
          <p:cNvSpPr txBox="1">
            <a:spLocks noGrp="1"/>
          </p:cNvSpPr>
          <p:nvPr>
            <p:ph type="subTitle" idx="4"/>
          </p:nvPr>
        </p:nvSpPr>
        <p:spPr>
          <a:xfrm>
            <a:off x="3653333" y="3032717"/>
            <a:ext cx="19326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ResNet-101</a:t>
            </a:r>
            <a:endParaRPr/>
          </a:p>
        </p:txBody>
      </p:sp>
      <p:sp>
        <p:nvSpPr>
          <p:cNvPr id="1419" name="Google Shape;1419;p39"/>
          <p:cNvSpPr txBox="1">
            <a:spLocks noGrp="1"/>
          </p:cNvSpPr>
          <p:nvPr>
            <p:ph type="subTitle" idx="6"/>
          </p:nvPr>
        </p:nvSpPr>
        <p:spPr>
          <a:xfrm>
            <a:off x="5934466" y="3032717"/>
            <a:ext cx="19326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ResNet-152</a:t>
            </a:r>
            <a:endParaRPr/>
          </a:p>
        </p:txBody>
      </p:sp>
      <p:grpSp>
        <p:nvGrpSpPr>
          <p:cNvPr id="1420" name="Google Shape;1420;p39"/>
          <p:cNvGrpSpPr/>
          <p:nvPr/>
        </p:nvGrpSpPr>
        <p:grpSpPr>
          <a:xfrm>
            <a:off x="1937525" y="1968321"/>
            <a:ext cx="1159610" cy="803132"/>
            <a:chOff x="1889297" y="1717171"/>
            <a:chExt cx="1159610" cy="803132"/>
          </a:xfrm>
        </p:grpSpPr>
        <p:sp>
          <p:nvSpPr>
            <p:cNvPr id="1421" name="Google Shape;1421;p39"/>
            <p:cNvSpPr/>
            <p:nvPr/>
          </p:nvSpPr>
          <p:spPr>
            <a:xfrm rot="-2700000">
              <a:off x="1889297" y="1717171"/>
              <a:ext cx="803132" cy="80313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9"/>
            <p:cNvSpPr/>
            <p:nvPr/>
          </p:nvSpPr>
          <p:spPr>
            <a:xfrm rot="5400000">
              <a:off x="2795628" y="2019358"/>
              <a:ext cx="307789" cy="198768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1" y="10170"/>
                  </a:lnTo>
                  <a:lnTo>
                    <a:pt x="2938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Hình Bầu dục 45">
            <a:extLst>
              <a:ext uri="{FF2B5EF4-FFF2-40B4-BE49-F238E27FC236}">
                <a16:creationId xmlns:a16="http://schemas.microsoft.com/office/drawing/2014/main" id="{4CCBB3F1-6784-44BB-8024-CCECE8FB3907}"/>
              </a:ext>
            </a:extLst>
          </p:cNvPr>
          <p:cNvSpPr/>
          <p:nvPr/>
        </p:nvSpPr>
        <p:spPr>
          <a:xfrm>
            <a:off x="8485725" y="4571233"/>
            <a:ext cx="658275" cy="53084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>
                    <a:lumMod val="95000"/>
                    <a:lumOff val="5000"/>
                  </a:schemeClr>
                </a:solidFill>
              </a:rPr>
              <a:t>13</a:t>
            </a:r>
            <a:endParaRPr lang="vi-VN" sz="18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Graphic 2" descr="Badge Tick with solid fill">
            <a:extLst>
              <a:ext uri="{FF2B5EF4-FFF2-40B4-BE49-F238E27FC236}">
                <a16:creationId xmlns:a16="http://schemas.microsoft.com/office/drawing/2014/main" id="{596BE9A2-E00F-4484-9DF7-2CCD6BC07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69914" y="2000684"/>
            <a:ext cx="738309" cy="738309"/>
          </a:xfrm>
          <a:prstGeom prst="rect">
            <a:avLst/>
          </a:prstGeom>
        </p:spPr>
      </p:pic>
      <p:pic>
        <p:nvPicPr>
          <p:cNvPr id="37" name="Graphic 36" descr="Badge Tick with solid fill">
            <a:extLst>
              <a:ext uri="{FF2B5EF4-FFF2-40B4-BE49-F238E27FC236}">
                <a16:creationId xmlns:a16="http://schemas.microsoft.com/office/drawing/2014/main" id="{230B487C-B640-4246-B72A-47E7B7B59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29472" y="2000683"/>
            <a:ext cx="738309" cy="738309"/>
          </a:xfrm>
          <a:prstGeom prst="rect">
            <a:avLst/>
          </a:prstGeom>
        </p:spPr>
      </p:pic>
      <p:pic>
        <p:nvPicPr>
          <p:cNvPr id="38" name="Graphic 37" descr="Badge Tick with solid fill">
            <a:extLst>
              <a:ext uri="{FF2B5EF4-FFF2-40B4-BE49-F238E27FC236}">
                <a16:creationId xmlns:a16="http://schemas.microsoft.com/office/drawing/2014/main" id="{1EFADB23-ADD9-4C24-88E4-250F632D5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9750" y="2000684"/>
            <a:ext cx="738309" cy="73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228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37"/>
          <p:cNvSpPr txBox="1">
            <a:spLocks noGrp="1"/>
          </p:cNvSpPr>
          <p:nvPr>
            <p:ph type="title"/>
          </p:nvPr>
        </p:nvSpPr>
        <p:spPr>
          <a:xfrm>
            <a:off x="1042425" y="539500"/>
            <a:ext cx="74433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ResNet-50</a:t>
            </a:r>
            <a:endParaRPr/>
          </a:p>
        </p:txBody>
      </p:sp>
      <p:grpSp>
        <p:nvGrpSpPr>
          <p:cNvPr id="1368" name="Google Shape;1368;p37"/>
          <p:cNvGrpSpPr/>
          <p:nvPr/>
        </p:nvGrpSpPr>
        <p:grpSpPr>
          <a:xfrm>
            <a:off x="5710168" y="1893722"/>
            <a:ext cx="1564162" cy="1660864"/>
            <a:chOff x="5790005" y="1703624"/>
            <a:chExt cx="1564162" cy="1660864"/>
          </a:xfrm>
        </p:grpSpPr>
        <p:sp>
          <p:nvSpPr>
            <p:cNvPr id="1369" name="Google Shape;1369;p37"/>
            <p:cNvSpPr/>
            <p:nvPr/>
          </p:nvSpPr>
          <p:spPr>
            <a:xfrm>
              <a:off x="5790005" y="3181113"/>
              <a:ext cx="724320" cy="183376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chemeClr val="accent4"/>
                  </a:solidFill>
                  <a:latin typeface="Work Sans;600"/>
                </a:rPr>
                <a:t>YOUR</a:t>
              </a:r>
            </a:p>
          </p:txBody>
        </p:sp>
        <p:sp>
          <p:nvSpPr>
            <p:cNvPr id="1370" name="Google Shape;1370;p37"/>
            <p:cNvSpPr/>
            <p:nvPr/>
          </p:nvSpPr>
          <p:spPr>
            <a:xfrm>
              <a:off x="6633420" y="3181113"/>
              <a:ext cx="720748" cy="183376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chemeClr val="accent4"/>
                  </a:solidFill>
                  <a:latin typeface="Work Sans;800"/>
                </a:rPr>
                <a:t>LOGO</a:t>
              </a:r>
            </a:p>
          </p:txBody>
        </p:sp>
        <p:grpSp>
          <p:nvGrpSpPr>
            <p:cNvPr id="1371" name="Google Shape;1371;p37"/>
            <p:cNvGrpSpPr/>
            <p:nvPr/>
          </p:nvGrpSpPr>
          <p:grpSpPr>
            <a:xfrm>
              <a:off x="5926287" y="1703624"/>
              <a:ext cx="1291601" cy="1291601"/>
              <a:chOff x="7060564" y="3059784"/>
              <a:chExt cx="1066294" cy="1066294"/>
            </a:xfrm>
          </p:grpSpPr>
          <p:grpSp>
            <p:nvGrpSpPr>
              <p:cNvPr id="1372" name="Google Shape;1372;p37"/>
              <p:cNvGrpSpPr/>
              <p:nvPr/>
            </p:nvGrpSpPr>
            <p:grpSpPr>
              <a:xfrm>
                <a:off x="7309085" y="3059784"/>
                <a:ext cx="569252" cy="1066294"/>
                <a:chOff x="7309085" y="3059784"/>
                <a:chExt cx="569252" cy="1066294"/>
              </a:xfrm>
            </p:grpSpPr>
            <p:grpSp>
              <p:nvGrpSpPr>
                <p:cNvPr id="1373" name="Google Shape;1373;p37"/>
                <p:cNvGrpSpPr/>
                <p:nvPr/>
              </p:nvGrpSpPr>
              <p:grpSpPr>
                <a:xfrm>
                  <a:off x="7309085" y="3059784"/>
                  <a:ext cx="569252" cy="482998"/>
                  <a:chOff x="7137385" y="3860057"/>
                  <a:chExt cx="569252" cy="482998"/>
                </a:xfrm>
              </p:grpSpPr>
              <p:sp>
                <p:nvSpPr>
                  <p:cNvPr id="1374" name="Google Shape;1374;p37"/>
                  <p:cNvSpPr/>
                  <p:nvPr/>
                </p:nvSpPr>
                <p:spPr>
                  <a:xfrm rot="10800000">
                    <a:off x="7137385" y="4024193"/>
                    <a:ext cx="569252" cy="3188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736" h="26739" extrusionOk="0">
                        <a:moveTo>
                          <a:pt x="23890" y="0"/>
                        </a:moveTo>
                        <a:lnTo>
                          <a:pt x="1" y="23802"/>
                        </a:lnTo>
                        <a:lnTo>
                          <a:pt x="2938" y="26739"/>
                        </a:lnTo>
                        <a:lnTo>
                          <a:pt x="23890" y="5874"/>
                        </a:lnTo>
                        <a:lnTo>
                          <a:pt x="44798" y="26739"/>
                        </a:lnTo>
                        <a:lnTo>
                          <a:pt x="47735" y="23802"/>
                        </a:lnTo>
                        <a:lnTo>
                          <a:pt x="2389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5" name="Google Shape;1375;p37"/>
                  <p:cNvSpPr/>
                  <p:nvPr/>
                </p:nvSpPr>
                <p:spPr>
                  <a:xfrm rot="10800000">
                    <a:off x="7218928" y="3942125"/>
                    <a:ext cx="406165" cy="237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060" h="19945" extrusionOk="0">
                        <a:moveTo>
                          <a:pt x="17052" y="0"/>
                        </a:moveTo>
                        <a:lnTo>
                          <a:pt x="1" y="17008"/>
                        </a:lnTo>
                        <a:lnTo>
                          <a:pt x="2981" y="19945"/>
                        </a:lnTo>
                        <a:lnTo>
                          <a:pt x="17052" y="5918"/>
                        </a:lnTo>
                        <a:lnTo>
                          <a:pt x="31122" y="19945"/>
                        </a:lnTo>
                        <a:lnTo>
                          <a:pt x="34059" y="17008"/>
                        </a:lnTo>
                        <a:lnTo>
                          <a:pt x="17052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6" name="Google Shape;1376;p37"/>
                  <p:cNvSpPr/>
                  <p:nvPr/>
                </p:nvSpPr>
                <p:spPr>
                  <a:xfrm rot="10800000">
                    <a:off x="7300996" y="3860057"/>
                    <a:ext cx="242030" cy="1563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96" h="13107" extrusionOk="0">
                        <a:moveTo>
                          <a:pt x="10170" y="0"/>
                        </a:moveTo>
                        <a:lnTo>
                          <a:pt x="1" y="10126"/>
                        </a:lnTo>
                        <a:lnTo>
                          <a:pt x="2937" y="13106"/>
                        </a:lnTo>
                        <a:lnTo>
                          <a:pt x="10170" y="5874"/>
                        </a:lnTo>
                        <a:lnTo>
                          <a:pt x="17359" y="13063"/>
                        </a:lnTo>
                        <a:lnTo>
                          <a:pt x="20295" y="10126"/>
                        </a:lnTo>
                        <a:lnTo>
                          <a:pt x="1017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377" name="Google Shape;1377;p37"/>
                <p:cNvGrpSpPr/>
                <p:nvPr/>
              </p:nvGrpSpPr>
              <p:grpSpPr>
                <a:xfrm rot="10800000">
                  <a:off x="7309085" y="3643080"/>
                  <a:ext cx="569252" cy="482998"/>
                  <a:chOff x="7137385" y="3860057"/>
                  <a:chExt cx="569252" cy="482998"/>
                </a:xfrm>
              </p:grpSpPr>
              <p:sp>
                <p:nvSpPr>
                  <p:cNvPr id="1378" name="Google Shape;1378;p37"/>
                  <p:cNvSpPr/>
                  <p:nvPr/>
                </p:nvSpPr>
                <p:spPr>
                  <a:xfrm rot="10800000">
                    <a:off x="7137385" y="4024193"/>
                    <a:ext cx="569252" cy="3188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736" h="26739" extrusionOk="0">
                        <a:moveTo>
                          <a:pt x="23890" y="0"/>
                        </a:moveTo>
                        <a:lnTo>
                          <a:pt x="1" y="23802"/>
                        </a:lnTo>
                        <a:lnTo>
                          <a:pt x="2938" y="26739"/>
                        </a:lnTo>
                        <a:lnTo>
                          <a:pt x="23890" y="5874"/>
                        </a:lnTo>
                        <a:lnTo>
                          <a:pt x="44798" y="26739"/>
                        </a:lnTo>
                        <a:lnTo>
                          <a:pt x="47735" y="23802"/>
                        </a:lnTo>
                        <a:lnTo>
                          <a:pt x="2389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9" name="Google Shape;1379;p37"/>
                  <p:cNvSpPr/>
                  <p:nvPr/>
                </p:nvSpPr>
                <p:spPr>
                  <a:xfrm rot="10800000">
                    <a:off x="7218928" y="3942125"/>
                    <a:ext cx="406165" cy="237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060" h="19945" extrusionOk="0">
                        <a:moveTo>
                          <a:pt x="17052" y="0"/>
                        </a:moveTo>
                        <a:lnTo>
                          <a:pt x="1" y="17008"/>
                        </a:lnTo>
                        <a:lnTo>
                          <a:pt x="2981" y="19945"/>
                        </a:lnTo>
                        <a:lnTo>
                          <a:pt x="17052" y="5918"/>
                        </a:lnTo>
                        <a:lnTo>
                          <a:pt x="31122" y="19945"/>
                        </a:lnTo>
                        <a:lnTo>
                          <a:pt x="34059" y="17008"/>
                        </a:lnTo>
                        <a:lnTo>
                          <a:pt x="17052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0" name="Google Shape;1380;p37"/>
                  <p:cNvSpPr/>
                  <p:nvPr/>
                </p:nvSpPr>
                <p:spPr>
                  <a:xfrm rot="10800000">
                    <a:off x="7300996" y="3860057"/>
                    <a:ext cx="242030" cy="1563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96" h="13107" extrusionOk="0">
                        <a:moveTo>
                          <a:pt x="10170" y="0"/>
                        </a:moveTo>
                        <a:lnTo>
                          <a:pt x="1" y="10126"/>
                        </a:lnTo>
                        <a:lnTo>
                          <a:pt x="2937" y="13106"/>
                        </a:lnTo>
                        <a:lnTo>
                          <a:pt x="10170" y="5874"/>
                        </a:lnTo>
                        <a:lnTo>
                          <a:pt x="17359" y="13063"/>
                        </a:lnTo>
                        <a:lnTo>
                          <a:pt x="20295" y="10126"/>
                        </a:lnTo>
                        <a:lnTo>
                          <a:pt x="1017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381" name="Google Shape;1381;p37"/>
              <p:cNvGrpSpPr/>
              <p:nvPr/>
            </p:nvGrpSpPr>
            <p:grpSpPr>
              <a:xfrm>
                <a:off x="7060564" y="3308305"/>
                <a:ext cx="1066294" cy="569252"/>
                <a:chOff x="7060564" y="3308305"/>
                <a:chExt cx="1066294" cy="569252"/>
              </a:xfrm>
            </p:grpSpPr>
            <p:grpSp>
              <p:nvGrpSpPr>
                <p:cNvPr id="1382" name="Google Shape;1382;p37"/>
                <p:cNvGrpSpPr/>
                <p:nvPr/>
              </p:nvGrpSpPr>
              <p:grpSpPr>
                <a:xfrm rot="5400000">
                  <a:off x="7600732" y="3351432"/>
                  <a:ext cx="569252" cy="482998"/>
                  <a:chOff x="7137385" y="3860057"/>
                  <a:chExt cx="569252" cy="482998"/>
                </a:xfrm>
              </p:grpSpPr>
              <p:sp>
                <p:nvSpPr>
                  <p:cNvPr id="1383" name="Google Shape;1383;p37"/>
                  <p:cNvSpPr/>
                  <p:nvPr/>
                </p:nvSpPr>
                <p:spPr>
                  <a:xfrm rot="10800000">
                    <a:off x="7137385" y="4024193"/>
                    <a:ext cx="569252" cy="3188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736" h="26739" extrusionOk="0">
                        <a:moveTo>
                          <a:pt x="23890" y="0"/>
                        </a:moveTo>
                        <a:lnTo>
                          <a:pt x="1" y="23802"/>
                        </a:lnTo>
                        <a:lnTo>
                          <a:pt x="2938" y="26739"/>
                        </a:lnTo>
                        <a:lnTo>
                          <a:pt x="23890" y="5874"/>
                        </a:lnTo>
                        <a:lnTo>
                          <a:pt x="44798" y="26739"/>
                        </a:lnTo>
                        <a:lnTo>
                          <a:pt x="47735" y="23802"/>
                        </a:lnTo>
                        <a:lnTo>
                          <a:pt x="2389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4" name="Google Shape;1384;p37"/>
                  <p:cNvSpPr/>
                  <p:nvPr/>
                </p:nvSpPr>
                <p:spPr>
                  <a:xfrm rot="10800000">
                    <a:off x="7218928" y="3942125"/>
                    <a:ext cx="406165" cy="237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060" h="19945" extrusionOk="0">
                        <a:moveTo>
                          <a:pt x="17052" y="0"/>
                        </a:moveTo>
                        <a:lnTo>
                          <a:pt x="1" y="17008"/>
                        </a:lnTo>
                        <a:lnTo>
                          <a:pt x="2981" y="19945"/>
                        </a:lnTo>
                        <a:lnTo>
                          <a:pt x="17052" y="5918"/>
                        </a:lnTo>
                        <a:lnTo>
                          <a:pt x="31122" y="19945"/>
                        </a:lnTo>
                        <a:lnTo>
                          <a:pt x="34059" y="17008"/>
                        </a:lnTo>
                        <a:lnTo>
                          <a:pt x="17052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5" name="Google Shape;1385;p37"/>
                  <p:cNvSpPr/>
                  <p:nvPr/>
                </p:nvSpPr>
                <p:spPr>
                  <a:xfrm rot="10800000">
                    <a:off x="7300996" y="3860057"/>
                    <a:ext cx="242030" cy="1563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96" h="13107" extrusionOk="0">
                        <a:moveTo>
                          <a:pt x="10170" y="0"/>
                        </a:moveTo>
                        <a:lnTo>
                          <a:pt x="1" y="10126"/>
                        </a:lnTo>
                        <a:lnTo>
                          <a:pt x="2937" y="13106"/>
                        </a:lnTo>
                        <a:lnTo>
                          <a:pt x="10170" y="5874"/>
                        </a:lnTo>
                        <a:lnTo>
                          <a:pt x="17359" y="13063"/>
                        </a:lnTo>
                        <a:lnTo>
                          <a:pt x="20295" y="10126"/>
                        </a:lnTo>
                        <a:lnTo>
                          <a:pt x="1017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386" name="Google Shape;1386;p37"/>
                <p:cNvGrpSpPr/>
                <p:nvPr/>
              </p:nvGrpSpPr>
              <p:grpSpPr>
                <a:xfrm rot="-5400000">
                  <a:off x="7017437" y="3351432"/>
                  <a:ext cx="569252" cy="482998"/>
                  <a:chOff x="7137385" y="3860057"/>
                  <a:chExt cx="569252" cy="482998"/>
                </a:xfrm>
              </p:grpSpPr>
              <p:sp>
                <p:nvSpPr>
                  <p:cNvPr id="1387" name="Google Shape;1387;p37"/>
                  <p:cNvSpPr/>
                  <p:nvPr/>
                </p:nvSpPr>
                <p:spPr>
                  <a:xfrm rot="10800000">
                    <a:off x="7137385" y="4024193"/>
                    <a:ext cx="569252" cy="3188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736" h="26739" extrusionOk="0">
                        <a:moveTo>
                          <a:pt x="23890" y="0"/>
                        </a:moveTo>
                        <a:lnTo>
                          <a:pt x="1" y="23802"/>
                        </a:lnTo>
                        <a:lnTo>
                          <a:pt x="2938" y="26739"/>
                        </a:lnTo>
                        <a:lnTo>
                          <a:pt x="23890" y="5874"/>
                        </a:lnTo>
                        <a:lnTo>
                          <a:pt x="44798" y="26739"/>
                        </a:lnTo>
                        <a:lnTo>
                          <a:pt x="47735" y="23802"/>
                        </a:lnTo>
                        <a:lnTo>
                          <a:pt x="2389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8" name="Google Shape;1388;p37"/>
                  <p:cNvSpPr/>
                  <p:nvPr/>
                </p:nvSpPr>
                <p:spPr>
                  <a:xfrm rot="10800000">
                    <a:off x="7218928" y="3942125"/>
                    <a:ext cx="406165" cy="237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060" h="19945" extrusionOk="0">
                        <a:moveTo>
                          <a:pt x="17052" y="0"/>
                        </a:moveTo>
                        <a:lnTo>
                          <a:pt x="1" y="17008"/>
                        </a:lnTo>
                        <a:lnTo>
                          <a:pt x="2981" y="19945"/>
                        </a:lnTo>
                        <a:lnTo>
                          <a:pt x="17052" y="5918"/>
                        </a:lnTo>
                        <a:lnTo>
                          <a:pt x="31122" y="19945"/>
                        </a:lnTo>
                        <a:lnTo>
                          <a:pt x="34059" y="17008"/>
                        </a:lnTo>
                        <a:lnTo>
                          <a:pt x="17052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9" name="Google Shape;1389;p37"/>
                  <p:cNvSpPr/>
                  <p:nvPr/>
                </p:nvSpPr>
                <p:spPr>
                  <a:xfrm rot="10800000">
                    <a:off x="7300996" y="3860057"/>
                    <a:ext cx="242030" cy="1563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96" h="13107" extrusionOk="0">
                        <a:moveTo>
                          <a:pt x="10170" y="0"/>
                        </a:moveTo>
                        <a:lnTo>
                          <a:pt x="1" y="10126"/>
                        </a:lnTo>
                        <a:lnTo>
                          <a:pt x="2937" y="13106"/>
                        </a:lnTo>
                        <a:lnTo>
                          <a:pt x="10170" y="5874"/>
                        </a:lnTo>
                        <a:lnTo>
                          <a:pt x="17359" y="13063"/>
                        </a:lnTo>
                        <a:lnTo>
                          <a:pt x="20295" y="10126"/>
                        </a:lnTo>
                        <a:lnTo>
                          <a:pt x="1017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1390" name="Google Shape;1390;p37"/>
          <p:cNvSpPr txBox="1">
            <a:spLocks noGrp="1"/>
          </p:cNvSpPr>
          <p:nvPr>
            <p:ph type="subTitle" idx="1"/>
          </p:nvPr>
        </p:nvSpPr>
        <p:spPr>
          <a:xfrm>
            <a:off x="3750976" y="881806"/>
            <a:ext cx="2184385" cy="4676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/>
              <a:t>Model ResNet-50</a:t>
            </a:r>
          </a:p>
        </p:txBody>
      </p:sp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850B990-3353-E9AC-97DB-9FCF9C7AE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393" y="1397553"/>
            <a:ext cx="6143977" cy="3549601"/>
          </a:xfrm>
          <a:prstGeom prst="rect">
            <a:avLst/>
          </a:prstGeom>
        </p:spPr>
      </p:pic>
      <p:sp>
        <p:nvSpPr>
          <p:cNvPr id="28" name="Hình Bầu dục 45">
            <a:extLst>
              <a:ext uri="{FF2B5EF4-FFF2-40B4-BE49-F238E27FC236}">
                <a16:creationId xmlns:a16="http://schemas.microsoft.com/office/drawing/2014/main" id="{B3892672-C58C-4E0E-B8AE-465DC86BE878}"/>
              </a:ext>
            </a:extLst>
          </p:cNvPr>
          <p:cNvSpPr/>
          <p:nvPr/>
        </p:nvSpPr>
        <p:spPr>
          <a:xfrm>
            <a:off x="8485725" y="4571233"/>
            <a:ext cx="658275" cy="53084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>
                    <a:lumMod val="95000"/>
                    <a:lumOff val="5000"/>
                  </a:schemeClr>
                </a:solidFill>
              </a:rPr>
              <a:t>14</a:t>
            </a:r>
            <a:endParaRPr lang="vi-VN" sz="18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690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37"/>
          <p:cNvSpPr txBox="1">
            <a:spLocks noGrp="1"/>
          </p:cNvSpPr>
          <p:nvPr>
            <p:ph type="title"/>
          </p:nvPr>
        </p:nvSpPr>
        <p:spPr>
          <a:xfrm>
            <a:off x="1042425" y="539500"/>
            <a:ext cx="74433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ResNet-50</a:t>
            </a:r>
            <a:endParaRPr/>
          </a:p>
        </p:txBody>
      </p:sp>
      <p:grpSp>
        <p:nvGrpSpPr>
          <p:cNvPr id="1368" name="Google Shape;1368;p37"/>
          <p:cNvGrpSpPr/>
          <p:nvPr/>
        </p:nvGrpSpPr>
        <p:grpSpPr>
          <a:xfrm>
            <a:off x="5710168" y="1893722"/>
            <a:ext cx="1564162" cy="1660864"/>
            <a:chOff x="5790005" y="1703624"/>
            <a:chExt cx="1564162" cy="1660864"/>
          </a:xfrm>
        </p:grpSpPr>
        <p:sp>
          <p:nvSpPr>
            <p:cNvPr id="1369" name="Google Shape;1369;p37"/>
            <p:cNvSpPr/>
            <p:nvPr/>
          </p:nvSpPr>
          <p:spPr>
            <a:xfrm>
              <a:off x="5790005" y="3181113"/>
              <a:ext cx="724320" cy="183376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chemeClr val="accent4"/>
                  </a:solidFill>
                  <a:latin typeface="Work Sans;600"/>
                </a:rPr>
                <a:t>YOUR</a:t>
              </a:r>
            </a:p>
          </p:txBody>
        </p:sp>
        <p:sp>
          <p:nvSpPr>
            <p:cNvPr id="1370" name="Google Shape;1370;p37"/>
            <p:cNvSpPr/>
            <p:nvPr/>
          </p:nvSpPr>
          <p:spPr>
            <a:xfrm>
              <a:off x="6633420" y="3181113"/>
              <a:ext cx="720748" cy="183376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chemeClr val="accent4"/>
                  </a:solidFill>
                  <a:latin typeface="Work Sans;800"/>
                </a:rPr>
                <a:t>LOGO</a:t>
              </a:r>
            </a:p>
          </p:txBody>
        </p:sp>
        <p:grpSp>
          <p:nvGrpSpPr>
            <p:cNvPr id="1371" name="Google Shape;1371;p37"/>
            <p:cNvGrpSpPr/>
            <p:nvPr/>
          </p:nvGrpSpPr>
          <p:grpSpPr>
            <a:xfrm>
              <a:off x="5926287" y="1703624"/>
              <a:ext cx="1291601" cy="1291601"/>
              <a:chOff x="7060564" y="3059784"/>
              <a:chExt cx="1066294" cy="1066294"/>
            </a:xfrm>
          </p:grpSpPr>
          <p:grpSp>
            <p:nvGrpSpPr>
              <p:cNvPr id="1372" name="Google Shape;1372;p37"/>
              <p:cNvGrpSpPr/>
              <p:nvPr/>
            </p:nvGrpSpPr>
            <p:grpSpPr>
              <a:xfrm>
                <a:off x="7309085" y="3059784"/>
                <a:ext cx="569252" cy="1066294"/>
                <a:chOff x="7309085" y="3059784"/>
                <a:chExt cx="569252" cy="1066294"/>
              </a:xfrm>
            </p:grpSpPr>
            <p:grpSp>
              <p:nvGrpSpPr>
                <p:cNvPr id="1373" name="Google Shape;1373;p37"/>
                <p:cNvGrpSpPr/>
                <p:nvPr/>
              </p:nvGrpSpPr>
              <p:grpSpPr>
                <a:xfrm>
                  <a:off x="7309085" y="3059784"/>
                  <a:ext cx="569252" cy="482998"/>
                  <a:chOff x="7137385" y="3860057"/>
                  <a:chExt cx="569252" cy="482998"/>
                </a:xfrm>
              </p:grpSpPr>
              <p:sp>
                <p:nvSpPr>
                  <p:cNvPr id="1374" name="Google Shape;1374;p37"/>
                  <p:cNvSpPr/>
                  <p:nvPr/>
                </p:nvSpPr>
                <p:spPr>
                  <a:xfrm rot="10800000">
                    <a:off x="7137385" y="4024193"/>
                    <a:ext cx="569252" cy="3188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736" h="26739" extrusionOk="0">
                        <a:moveTo>
                          <a:pt x="23890" y="0"/>
                        </a:moveTo>
                        <a:lnTo>
                          <a:pt x="1" y="23802"/>
                        </a:lnTo>
                        <a:lnTo>
                          <a:pt x="2938" y="26739"/>
                        </a:lnTo>
                        <a:lnTo>
                          <a:pt x="23890" y="5874"/>
                        </a:lnTo>
                        <a:lnTo>
                          <a:pt x="44798" y="26739"/>
                        </a:lnTo>
                        <a:lnTo>
                          <a:pt x="47735" y="23802"/>
                        </a:lnTo>
                        <a:lnTo>
                          <a:pt x="2389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5" name="Google Shape;1375;p37"/>
                  <p:cNvSpPr/>
                  <p:nvPr/>
                </p:nvSpPr>
                <p:spPr>
                  <a:xfrm rot="10800000">
                    <a:off x="7218928" y="3942125"/>
                    <a:ext cx="406165" cy="237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060" h="19945" extrusionOk="0">
                        <a:moveTo>
                          <a:pt x="17052" y="0"/>
                        </a:moveTo>
                        <a:lnTo>
                          <a:pt x="1" y="17008"/>
                        </a:lnTo>
                        <a:lnTo>
                          <a:pt x="2981" y="19945"/>
                        </a:lnTo>
                        <a:lnTo>
                          <a:pt x="17052" y="5918"/>
                        </a:lnTo>
                        <a:lnTo>
                          <a:pt x="31122" y="19945"/>
                        </a:lnTo>
                        <a:lnTo>
                          <a:pt x="34059" y="17008"/>
                        </a:lnTo>
                        <a:lnTo>
                          <a:pt x="17052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6" name="Google Shape;1376;p37"/>
                  <p:cNvSpPr/>
                  <p:nvPr/>
                </p:nvSpPr>
                <p:spPr>
                  <a:xfrm rot="10800000">
                    <a:off x="7300996" y="3860057"/>
                    <a:ext cx="242030" cy="1563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96" h="13107" extrusionOk="0">
                        <a:moveTo>
                          <a:pt x="10170" y="0"/>
                        </a:moveTo>
                        <a:lnTo>
                          <a:pt x="1" y="10126"/>
                        </a:lnTo>
                        <a:lnTo>
                          <a:pt x="2937" y="13106"/>
                        </a:lnTo>
                        <a:lnTo>
                          <a:pt x="10170" y="5874"/>
                        </a:lnTo>
                        <a:lnTo>
                          <a:pt x="17359" y="13063"/>
                        </a:lnTo>
                        <a:lnTo>
                          <a:pt x="20295" y="10126"/>
                        </a:lnTo>
                        <a:lnTo>
                          <a:pt x="1017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377" name="Google Shape;1377;p37"/>
                <p:cNvGrpSpPr/>
                <p:nvPr/>
              </p:nvGrpSpPr>
              <p:grpSpPr>
                <a:xfrm rot="10800000">
                  <a:off x="7309085" y="3643080"/>
                  <a:ext cx="569252" cy="482998"/>
                  <a:chOff x="7137385" y="3860057"/>
                  <a:chExt cx="569252" cy="482998"/>
                </a:xfrm>
              </p:grpSpPr>
              <p:sp>
                <p:nvSpPr>
                  <p:cNvPr id="1378" name="Google Shape;1378;p37"/>
                  <p:cNvSpPr/>
                  <p:nvPr/>
                </p:nvSpPr>
                <p:spPr>
                  <a:xfrm rot="10800000">
                    <a:off x="7137385" y="4024193"/>
                    <a:ext cx="569252" cy="3188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736" h="26739" extrusionOk="0">
                        <a:moveTo>
                          <a:pt x="23890" y="0"/>
                        </a:moveTo>
                        <a:lnTo>
                          <a:pt x="1" y="23802"/>
                        </a:lnTo>
                        <a:lnTo>
                          <a:pt x="2938" y="26739"/>
                        </a:lnTo>
                        <a:lnTo>
                          <a:pt x="23890" y="5874"/>
                        </a:lnTo>
                        <a:lnTo>
                          <a:pt x="44798" y="26739"/>
                        </a:lnTo>
                        <a:lnTo>
                          <a:pt x="47735" y="23802"/>
                        </a:lnTo>
                        <a:lnTo>
                          <a:pt x="2389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9" name="Google Shape;1379;p37"/>
                  <p:cNvSpPr/>
                  <p:nvPr/>
                </p:nvSpPr>
                <p:spPr>
                  <a:xfrm rot="10800000">
                    <a:off x="7218928" y="3942125"/>
                    <a:ext cx="406165" cy="237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060" h="19945" extrusionOk="0">
                        <a:moveTo>
                          <a:pt x="17052" y="0"/>
                        </a:moveTo>
                        <a:lnTo>
                          <a:pt x="1" y="17008"/>
                        </a:lnTo>
                        <a:lnTo>
                          <a:pt x="2981" y="19945"/>
                        </a:lnTo>
                        <a:lnTo>
                          <a:pt x="17052" y="5918"/>
                        </a:lnTo>
                        <a:lnTo>
                          <a:pt x="31122" y="19945"/>
                        </a:lnTo>
                        <a:lnTo>
                          <a:pt x="34059" y="17008"/>
                        </a:lnTo>
                        <a:lnTo>
                          <a:pt x="17052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0" name="Google Shape;1380;p37"/>
                  <p:cNvSpPr/>
                  <p:nvPr/>
                </p:nvSpPr>
                <p:spPr>
                  <a:xfrm rot="10800000">
                    <a:off x="7300996" y="3860057"/>
                    <a:ext cx="242030" cy="1563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96" h="13107" extrusionOk="0">
                        <a:moveTo>
                          <a:pt x="10170" y="0"/>
                        </a:moveTo>
                        <a:lnTo>
                          <a:pt x="1" y="10126"/>
                        </a:lnTo>
                        <a:lnTo>
                          <a:pt x="2937" y="13106"/>
                        </a:lnTo>
                        <a:lnTo>
                          <a:pt x="10170" y="5874"/>
                        </a:lnTo>
                        <a:lnTo>
                          <a:pt x="17359" y="13063"/>
                        </a:lnTo>
                        <a:lnTo>
                          <a:pt x="20295" y="10126"/>
                        </a:lnTo>
                        <a:lnTo>
                          <a:pt x="1017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381" name="Google Shape;1381;p37"/>
              <p:cNvGrpSpPr/>
              <p:nvPr/>
            </p:nvGrpSpPr>
            <p:grpSpPr>
              <a:xfrm>
                <a:off x="7060564" y="3308305"/>
                <a:ext cx="1066294" cy="569252"/>
                <a:chOff x="7060564" y="3308305"/>
                <a:chExt cx="1066294" cy="569252"/>
              </a:xfrm>
            </p:grpSpPr>
            <p:grpSp>
              <p:nvGrpSpPr>
                <p:cNvPr id="1382" name="Google Shape;1382;p37"/>
                <p:cNvGrpSpPr/>
                <p:nvPr/>
              </p:nvGrpSpPr>
              <p:grpSpPr>
                <a:xfrm rot="5400000">
                  <a:off x="7600732" y="3351432"/>
                  <a:ext cx="569252" cy="482998"/>
                  <a:chOff x="7137385" y="3860057"/>
                  <a:chExt cx="569252" cy="482998"/>
                </a:xfrm>
              </p:grpSpPr>
              <p:sp>
                <p:nvSpPr>
                  <p:cNvPr id="1383" name="Google Shape;1383;p37"/>
                  <p:cNvSpPr/>
                  <p:nvPr/>
                </p:nvSpPr>
                <p:spPr>
                  <a:xfrm rot="10800000">
                    <a:off x="7137385" y="4024193"/>
                    <a:ext cx="569252" cy="3188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736" h="26739" extrusionOk="0">
                        <a:moveTo>
                          <a:pt x="23890" y="0"/>
                        </a:moveTo>
                        <a:lnTo>
                          <a:pt x="1" y="23802"/>
                        </a:lnTo>
                        <a:lnTo>
                          <a:pt x="2938" y="26739"/>
                        </a:lnTo>
                        <a:lnTo>
                          <a:pt x="23890" y="5874"/>
                        </a:lnTo>
                        <a:lnTo>
                          <a:pt x="44798" y="26739"/>
                        </a:lnTo>
                        <a:lnTo>
                          <a:pt x="47735" y="23802"/>
                        </a:lnTo>
                        <a:lnTo>
                          <a:pt x="2389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4" name="Google Shape;1384;p37"/>
                  <p:cNvSpPr/>
                  <p:nvPr/>
                </p:nvSpPr>
                <p:spPr>
                  <a:xfrm rot="10800000">
                    <a:off x="7218928" y="3942125"/>
                    <a:ext cx="406165" cy="237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060" h="19945" extrusionOk="0">
                        <a:moveTo>
                          <a:pt x="17052" y="0"/>
                        </a:moveTo>
                        <a:lnTo>
                          <a:pt x="1" y="17008"/>
                        </a:lnTo>
                        <a:lnTo>
                          <a:pt x="2981" y="19945"/>
                        </a:lnTo>
                        <a:lnTo>
                          <a:pt x="17052" y="5918"/>
                        </a:lnTo>
                        <a:lnTo>
                          <a:pt x="31122" y="19945"/>
                        </a:lnTo>
                        <a:lnTo>
                          <a:pt x="34059" y="17008"/>
                        </a:lnTo>
                        <a:lnTo>
                          <a:pt x="17052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5" name="Google Shape;1385;p37"/>
                  <p:cNvSpPr/>
                  <p:nvPr/>
                </p:nvSpPr>
                <p:spPr>
                  <a:xfrm rot="10800000">
                    <a:off x="7300996" y="3860057"/>
                    <a:ext cx="242030" cy="1563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96" h="13107" extrusionOk="0">
                        <a:moveTo>
                          <a:pt x="10170" y="0"/>
                        </a:moveTo>
                        <a:lnTo>
                          <a:pt x="1" y="10126"/>
                        </a:lnTo>
                        <a:lnTo>
                          <a:pt x="2937" y="13106"/>
                        </a:lnTo>
                        <a:lnTo>
                          <a:pt x="10170" y="5874"/>
                        </a:lnTo>
                        <a:lnTo>
                          <a:pt x="17359" y="13063"/>
                        </a:lnTo>
                        <a:lnTo>
                          <a:pt x="20295" y="10126"/>
                        </a:lnTo>
                        <a:lnTo>
                          <a:pt x="1017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386" name="Google Shape;1386;p37"/>
                <p:cNvGrpSpPr/>
                <p:nvPr/>
              </p:nvGrpSpPr>
              <p:grpSpPr>
                <a:xfrm rot="-5400000">
                  <a:off x="7017437" y="3351432"/>
                  <a:ext cx="569252" cy="482998"/>
                  <a:chOff x="7137385" y="3860057"/>
                  <a:chExt cx="569252" cy="482998"/>
                </a:xfrm>
              </p:grpSpPr>
              <p:sp>
                <p:nvSpPr>
                  <p:cNvPr id="1387" name="Google Shape;1387;p37"/>
                  <p:cNvSpPr/>
                  <p:nvPr/>
                </p:nvSpPr>
                <p:spPr>
                  <a:xfrm rot="10800000">
                    <a:off x="7137385" y="4024193"/>
                    <a:ext cx="569252" cy="3188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736" h="26739" extrusionOk="0">
                        <a:moveTo>
                          <a:pt x="23890" y="0"/>
                        </a:moveTo>
                        <a:lnTo>
                          <a:pt x="1" y="23802"/>
                        </a:lnTo>
                        <a:lnTo>
                          <a:pt x="2938" y="26739"/>
                        </a:lnTo>
                        <a:lnTo>
                          <a:pt x="23890" y="5874"/>
                        </a:lnTo>
                        <a:lnTo>
                          <a:pt x="44798" y="26739"/>
                        </a:lnTo>
                        <a:lnTo>
                          <a:pt x="47735" y="23802"/>
                        </a:lnTo>
                        <a:lnTo>
                          <a:pt x="2389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8" name="Google Shape;1388;p37"/>
                  <p:cNvSpPr/>
                  <p:nvPr/>
                </p:nvSpPr>
                <p:spPr>
                  <a:xfrm rot="10800000">
                    <a:off x="7218928" y="3942125"/>
                    <a:ext cx="406165" cy="237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060" h="19945" extrusionOk="0">
                        <a:moveTo>
                          <a:pt x="17052" y="0"/>
                        </a:moveTo>
                        <a:lnTo>
                          <a:pt x="1" y="17008"/>
                        </a:lnTo>
                        <a:lnTo>
                          <a:pt x="2981" y="19945"/>
                        </a:lnTo>
                        <a:lnTo>
                          <a:pt x="17052" y="5918"/>
                        </a:lnTo>
                        <a:lnTo>
                          <a:pt x="31122" y="19945"/>
                        </a:lnTo>
                        <a:lnTo>
                          <a:pt x="34059" y="17008"/>
                        </a:lnTo>
                        <a:lnTo>
                          <a:pt x="17052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9" name="Google Shape;1389;p37"/>
                  <p:cNvSpPr/>
                  <p:nvPr/>
                </p:nvSpPr>
                <p:spPr>
                  <a:xfrm rot="10800000">
                    <a:off x="7300996" y="3860057"/>
                    <a:ext cx="242030" cy="1563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96" h="13107" extrusionOk="0">
                        <a:moveTo>
                          <a:pt x="10170" y="0"/>
                        </a:moveTo>
                        <a:lnTo>
                          <a:pt x="1" y="10126"/>
                        </a:lnTo>
                        <a:lnTo>
                          <a:pt x="2937" y="13106"/>
                        </a:lnTo>
                        <a:lnTo>
                          <a:pt x="10170" y="5874"/>
                        </a:lnTo>
                        <a:lnTo>
                          <a:pt x="17359" y="13063"/>
                        </a:lnTo>
                        <a:lnTo>
                          <a:pt x="20295" y="10126"/>
                        </a:lnTo>
                        <a:lnTo>
                          <a:pt x="1017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5" name="Google Shape;1390;p37">
            <a:extLst>
              <a:ext uri="{FF2B5EF4-FFF2-40B4-BE49-F238E27FC236}">
                <a16:creationId xmlns:a16="http://schemas.microsoft.com/office/drawing/2014/main" id="{A8645966-41BB-F98D-C98F-E829FA8BF2BB}"/>
              </a:ext>
            </a:extLst>
          </p:cNvPr>
          <p:cNvSpPr txBox="1">
            <a:spLocks/>
          </p:cNvSpPr>
          <p:nvPr/>
        </p:nvSpPr>
        <p:spPr>
          <a:xfrm>
            <a:off x="3815233" y="1146641"/>
            <a:ext cx="2403107" cy="467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"/>
              <a:t>Accuracy </a:t>
            </a:r>
            <a:r>
              <a:rPr lang="en" err="1"/>
              <a:t>và</a:t>
            </a:r>
            <a:r>
              <a:rPr lang="en"/>
              <a:t> Loss</a:t>
            </a:r>
            <a:endParaRPr lang="en-US"/>
          </a:p>
        </p:txBody>
      </p:sp>
      <p:pic>
        <p:nvPicPr>
          <p:cNvPr id="3" name="Picture 3" descr="Chart, line chart, histogram&#10;&#10;Description automatically generated">
            <a:extLst>
              <a:ext uri="{FF2B5EF4-FFF2-40B4-BE49-F238E27FC236}">
                <a16:creationId xmlns:a16="http://schemas.microsoft.com/office/drawing/2014/main" id="{C87A69EC-2EFB-E59E-2405-A68A69025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22" y="1758477"/>
            <a:ext cx="7710311" cy="2952989"/>
          </a:xfrm>
          <a:prstGeom prst="rect">
            <a:avLst/>
          </a:prstGeom>
        </p:spPr>
      </p:pic>
      <p:sp>
        <p:nvSpPr>
          <p:cNvPr id="28" name="Hình Bầu dục 45">
            <a:extLst>
              <a:ext uri="{FF2B5EF4-FFF2-40B4-BE49-F238E27FC236}">
                <a16:creationId xmlns:a16="http://schemas.microsoft.com/office/drawing/2014/main" id="{5DC4E772-6E05-4F0A-8CF0-5296055A96DD}"/>
              </a:ext>
            </a:extLst>
          </p:cNvPr>
          <p:cNvSpPr/>
          <p:nvPr/>
        </p:nvSpPr>
        <p:spPr>
          <a:xfrm>
            <a:off x="8485725" y="4571233"/>
            <a:ext cx="658275" cy="53084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>
                    <a:lumMod val="95000"/>
                    <a:lumOff val="5000"/>
                  </a:schemeClr>
                </a:solidFill>
              </a:rPr>
              <a:t>15</a:t>
            </a:r>
            <a:endParaRPr lang="vi-VN" sz="18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494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37"/>
          <p:cNvSpPr txBox="1">
            <a:spLocks noGrp="1"/>
          </p:cNvSpPr>
          <p:nvPr>
            <p:ph type="title" idx="4294967295"/>
          </p:nvPr>
        </p:nvSpPr>
        <p:spPr>
          <a:xfrm>
            <a:off x="4958897" y="1830614"/>
            <a:ext cx="4046765" cy="14335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/>
              <a:t>ResNet-50</a:t>
            </a:r>
            <a:br>
              <a:rPr lang="en"/>
            </a:br>
            <a:r>
              <a:rPr lang="en"/>
              <a:t>Normalized confusion matrix</a:t>
            </a:r>
            <a:endParaRPr lang="en-US"/>
          </a:p>
        </p:txBody>
      </p:sp>
      <p:sp>
        <p:nvSpPr>
          <p:cNvPr id="28" name="Hình Bầu dục 45">
            <a:extLst>
              <a:ext uri="{FF2B5EF4-FFF2-40B4-BE49-F238E27FC236}">
                <a16:creationId xmlns:a16="http://schemas.microsoft.com/office/drawing/2014/main" id="{5DC4E772-6E05-4F0A-8CF0-5296055A96DD}"/>
              </a:ext>
            </a:extLst>
          </p:cNvPr>
          <p:cNvSpPr/>
          <p:nvPr/>
        </p:nvSpPr>
        <p:spPr>
          <a:xfrm>
            <a:off x="8485725" y="4571233"/>
            <a:ext cx="658275" cy="53084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>
                    <a:lumMod val="95000"/>
                    <a:lumOff val="5000"/>
                  </a:schemeClr>
                </a:solidFill>
              </a:rPr>
              <a:t>16</a:t>
            </a:r>
            <a:endParaRPr lang="vi-VN" sz="18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" name="Picture 3" descr="Chart&#10;&#10;Description automatically generated">
            <a:extLst>
              <a:ext uri="{FF2B5EF4-FFF2-40B4-BE49-F238E27FC236}">
                <a16:creationId xmlns:a16="http://schemas.microsoft.com/office/drawing/2014/main" id="{7A5D2625-6921-3D40-98A3-BF51F45B2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19" y="176924"/>
            <a:ext cx="4709432" cy="47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27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37"/>
          <p:cNvSpPr txBox="1">
            <a:spLocks noGrp="1"/>
          </p:cNvSpPr>
          <p:nvPr>
            <p:ph type="title"/>
          </p:nvPr>
        </p:nvSpPr>
        <p:spPr>
          <a:xfrm>
            <a:off x="1042425" y="539500"/>
            <a:ext cx="74433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ResNet-101</a:t>
            </a:r>
            <a:endParaRPr/>
          </a:p>
        </p:txBody>
      </p:sp>
      <p:grpSp>
        <p:nvGrpSpPr>
          <p:cNvPr id="1368" name="Google Shape;1368;p37"/>
          <p:cNvGrpSpPr/>
          <p:nvPr/>
        </p:nvGrpSpPr>
        <p:grpSpPr>
          <a:xfrm>
            <a:off x="5710168" y="1893722"/>
            <a:ext cx="1564162" cy="1660864"/>
            <a:chOff x="5790005" y="1703624"/>
            <a:chExt cx="1564162" cy="1660864"/>
          </a:xfrm>
        </p:grpSpPr>
        <p:sp>
          <p:nvSpPr>
            <p:cNvPr id="1369" name="Google Shape;1369;p37"/>
            <p:cNvSpPr/>
            <p:nvPr/>
          </p:nvSpPr>
          <p:spPr>
            <a:xfrm>
              <a:off x="5790005" y="3181113"/>
              <a:ext cx="724320" cy="183376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chemeClr val="accent4"/>
                  </a:solidFill>
                  <a:latin typeface="Work Sans;600"/>
                </a:rPr>
                <a:t>YOUR</a:t>
              </a:r>
            </a:p>
          </p:txBody>
        </p:sp>
        <p:sp>
          <p:nvSpPr>
            <p:cNvPr id="1370" name="Google Shape;1370;p37"/>
            <p:cNvSpPr/>
            <p:nvPr/>
          </p:nvSpPr>
          <p:spPr>
            <a:xfrm>
              <a:off x="6633420" y="3181113"/>
              <a:ext cx="720748" cy="183376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chemeClr val="accent4"/>
                  </a:solidFill>
                  <a:latin typeface="Work Sans;800"/>
                </a:rPr>
                <a:t>LOGO</a:t>
              </a:r>
            </a:p>
          </p:txBody>
        </p:sp>
        <p:grpSp>
          <p:nvGrpSpPr>
            <p:cNvPr id="1371" name="Google Shape;1371;p37"/>
            <p:cNvGrpSpPr/>
            <p:nvPr/>
          </p:nvGrpSpPr>
          <p:grpSpPr>
            <a:xfrm>
              <a:off x="5926287" y="1703624"/>
              <a:ext cx="1291601" cy="1291601"/>
              <a:chOff x="7060564" y="3059784"/>
              <a:chExt cx="1066294" cy="1066294"/>
            </a:xfrm>
          </p:grpSpPr>
          <p:grpSp>
            <p:nvGrpSpPr>
              <p:cNvPr id="1372" name="Google Shape;1372;p37"/>
              <p:cNvGrpSpPr/>
              <p:nvPr/>
            </p:nvGrpSpPr>
            <p:grpSpPr>
              <a:xfrm>
                <a:off x="7309085" y="3059784"/>
                <a:ext cx="569252" cy="1066294"/>
                <a:chOff x="7309085" y="3059784"/>
                <a:chExt cx="569252" cy="1066294"/>
              </a:xfrm>
            </p:grpSpPr>
            <p:grpSp>
              <p:nvGrpSpPr>
                <p:cNvPr id="1373" name="Google Shape;1373;p37"/>
                <p:cNvGrpSpPr/>
                <p:nvPr/>
              </p:nvGrpSpPr>
              <p:grpSpPr>
                <a:xfrm>
                  <a:off x="7309085" y="3059784"/>
                  <a:ext cx="569252" cy="482998"/>
                  <a:chOff x="7137385" y="3860057"/>
                  <a:chExt cx="569252" cy="482998"/>
                </a:xfrm>
              </p:grpSpPr>
              <p:sp>
                <p:nvSpPr>
                  <p:cNvPr id="1374" name="Google Shape;1374;p37"/>
                  <p:cNvSpPr/>
                  <p:nvPr/>
                </p:nvSpPr>
                <p:spPr>
                  <a:xfrm rot="10800000">
                    <a:off x="7137385" y="4024193"/>
                    <a:ext cx="569252" cy="3188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736" h="26739" extrusionOk="0">
                        <a:moveTo>
                          <a:pt x="23890" y="0"/>
                        </a:moveTo>
                        <a:lnTo>
                          <a:pt x="1" y="23802"/>
                        </a:lnTo>
                        <a:lnTo>
                          <a:pt x="2938" y="26739"/>
                        </a:lnTo>
                        <a:lnTo>
                          <a:pt x="23890" y="5874"/>
                        </a:lnTo>
                        <a:lnTo>
                          <a:pt x="44798" y="26739"/>
                        </a:lnTo>
                        <a:lnTo>
                          <a:pt x="47735" y="23802"/>
                        </a:lnTo>
                        <a:lnTo>
                          <a:pt x="2389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5" name="Google Shape;1375;p37"/>
                  <p:cNvSpPr/>
                  <p:nvPr/>
                </p:nvSpPr>
                <p:spPr>
                  <a:xfrm rot="10800000">
                    <a:off x="7218928" y="3942125"/>
                    <a:ext cx="406165" cy="237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060" h="19945" extrusionOk="0">
                        <a:moveTo>
                          <a:pt x="17052" y="0"/>
                        </a:moveTo>
                        <a:lnTo>
                          <a:pt x="1" y="17008"/>
                        </a:lnTo>
                        <a:lnTo>
                          <a:pt x="2981" y="19945"/>
                        </a:lnTo>
                        <a:lnTo>
                          <a:pt x="17052" y="5918"/>
                        </a:lnTo>
                        <a:lnTo>
                          <a:pt x="31122" y="19945"/>
                        </a:lnTo>
                        <a:lnTo>
                          <a:pt x="34059" y="17008"/>
                        </a:lnTo>
                        <a:lnTo>
                          <a:pt x="17052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6" name="Google Shape;1376;p37"/>
                  <p:cNvSpPr/>
                  <p:nvPr/>
                </p:nvSpPr>
                <p:spPr>
                  <a:xfrm rot="10800000">
                    <a:off x="7300996" y="3860057"/>
                    <a:ext cx="242030" cy="1563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96" h="13107" extrusionOk="0">
                        <a:moveTo>
                          <a:pt x="10170" y="0"/>
                        </a:moveTo>
                        <a:lnTo>
                          <a:pt x="1" y="10126"/>
                        </a:lnTo>
                        <a:lnTo>
                          <a:pt x="2937" y="13106"/>
                        </a:lnTo>
                        <a:lnTo>
                          <a:pt x="10170" y="5874"/>
                        </a:lnTo>
                        <a:lnTo>
                          <a:pt x="17359" y="13063"/>
                        </a:lnTo>
                        <a:lnTo>
                          <a:pt x="20295" y="10126"/>
                        </a:lnTo>
                        <a:lnTo>
                          <a:pt x="1017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377" name="Google Shape;1377;p37"/>
                <p:cNvGrpSpPr/>
                <p:nvPr/>
              </p:nvGrpSpPr>
              <p:grpSpPr>
                <a:xfrm rot="10800000">
                  <a:off x="7309085" y="3643080"/>
                  <a:ext cx="569252" cy="482998"/>
                  <a:chOff x="7137385" y="3860057"/>
                  <a:chExt cx="569252" cy="482998"/>
                </a:xfrm>
              </p:grpSpPr>
              <p:sp>
                <p:nvSpPr>
                  <p:cNvPr id="1378" name="Google Shape;1378;p37"/>
                  <p:cNvSpPr/>
                  <p:nvPr/>
                </p:nvSpPr>
                <p:spPr>
                  <a:xfrm rot="10800000">
                    <a:off x="7137385" y="4024193"/>
                    <a:ext cx="569252" cy="3188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736" h="26739" extrusionOk="0">
                        <a:moveTo>
                          <a:pt x="23890" y="0"/>
                        </a:moveTo>
                        <a:lnTo>
                          <a:pt x="1" y="23802"/>
                        </a:lnTo>
                        <a:lnTo>
                          <a:pt x="2938" y="26739"/>
                        </a:lnTo>
                        <a:lnTo>
                          <a:pt x="23890" y="5874"/>
                        </a:lnTo>
                        <a:lnTo>
                          <a:pt x="44798" y="26739"/>
                        </a:lnTo>
                        <a:lnTo>
                          <a:pt x="47735" y="23802"/>
                        </a:lnTo>
                        <a:lnTo>
                          <a:pt x="2389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9" name="Google Shape;1379;p37"/>
                  <p:cNvSpPr/>
                  <p:nvPr/>
                </p:nvSpPr>
                <p:spPr>
                  <a:xfrm rot="10800000">
                    <a:off x="7218928" y="3942125"/>
                    <a:ext cx="406165" cy="237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060" h="19945" extrusionOk="0">
                        <a:moveTo>
                          <a:pt x="17052" y="0"/>
                        </a:moveTo>
                        <a:lnTo>
                          <a:pt x="1" y="17008"/>
                        </a:lnTo>
                        <a:lnTo>
                          <a:pt x="2981" y="19945"/>
                        </a:lnTo>
                        <a:lnTo>
                          <a:pt x="17052" y="5918"/>
                        </a:lnTo>
                        <a:lnTo>
                          <a:pt x="31122" y="19945"/>
                        </a:lnTo>
                        <a:lnTo>
                          <a:pt x="34059" y="17008"/>
                        </a:lnTo>
                        <a:lnTo>
                          <a:pt x="17052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0" name="Google Shape;1380;p37"/>
                  <p:cNvSpPr/>
                  <p:nvPr/>
                </p:nvSpPr>
                <p:spPr>
                  <a:xfrm rot="10800000">
                    <a:off x="7300996" y="3860057"/>
                    <a:ext cx="242030" cy="1563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96" h="13107" extrusionOk="0">
                        <a:moveTo>
                          <a:pt x="10170" y="0"/>
                        </a:moveTo>
                        <a:lnTo>
                          <a:pt x="1" y="10126"/>
                        </a:lnTo>
                        <a:lnTo>
                          <a:pt x="2937" y="13106"/>
                        </a:lnTo>
                        <a:lnTo>
                          <a:pt x="10170" y="5874"/>
                        </a:lnTo>
                        <a:lnTo>
                          <a:pt x="17359" y="13063"/>
                        </a:lnTo>
                        <a:lnTo>
                          <a:pt x="20295" y="10126"/>
                        </a:lnTo>
                        <a:lnTo>
                          <a:pt x="1017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381" name="Google Shape;1381;p37"/>
              <p:cNvGrpSpPr/>
              <p:nvPr/>
            </p:nvGrpSpPr>
            <p:grpSpPr>
              <a:xfrm>
                <a:off x="7060564" y="3308305"/>
                <a:ext cx="1066294" cy="569252"/>
                <a:chOff x="7060564" y="3308305"/>
                <a:chExt cx="1066294" cy="569252"/>
              </a:xfrm>
            </p:grpSpPr>
            <p:grpSp>
              <p:nvGrpSpPr>
                <p:cNvPr id="1382" name="Google Shape;1382;p37"/>
                <p:cNvGrpSpPr/>
                <p:nvPr/>
              </p:nvGrpSpPr>
              <p:grpSpPr>
                <a:xfrm rot="5400000">
                  <a:off x="7600732" y="3351432"/>
                  <a:ext cx="569252" cy="482998"/>
                  <a:chOff x="7137385" y="3860057"/>
                  <a:chExt cx="569252" cy="482998"/>
                </a:xfrm>
              </p:grpSpPr>
              <p:sp>
                <p:nvSpPr>
                  <p:cNvPr id="1383" name="Google Shape;1383;p37"/>
                  <p:cNvSpPr/>
                  <p:nvPr/>
                </p:nvSpPr>
                <p:spPr>
                  <a:xfrm rot="10800000">
                    <a:off x="7137385" y="4024193"/>
                    <a:ext cx="569252" cy="3188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736" h="26739" extrusionOk="0">
                        <a:moveTo>
                          <a:pt x="23890" y="0"/>
                        </a:moveTo>
                        <a:lnTo>
                          <a:pt x="1" y="23802"/>
                        </a:lnTo>
                        <a:lnTo>
                          <a:pt x="2938" y="26739"/>
                        </a:lnTo>
                        <a:lnTo>
                          <a:pt x="23890" y="5874"/>
                        </a:lnTo>
                        <a:lnTo>
                          <a:pt x="44798" y="26739"/>
                        </a:lnTo>
                        <a:lnTo>
                          <a:pt x="47735" y="23802"/>
                        </a:lnTo>
                        <a:lnTo>
                          <a:pt x="2389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4" name="Google Shape;1384;p37"/>
                  <p:cNvSpPr/>
                  <p:nvPr/>
                </p:nvSpPr>
                <p:spPr>
                  <a:xfrm rot="10800000">
                    <a:off x="7218928" y="3942125"/>
                    <a:ext cx="406165" cy="237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060" h="19945" extrusionOk="0">
                        <a:moveTo>
                          <a:pt x="17052" y="0"/>
                        </a:moveTo>
                        <a:lnTo>
                          <a:pt x="1" y="17008"/>
                        </a:lnTo>
                        <a:lnTo>
                          <a:pt x="2981" y="19945"/>
                        </a:lnTo>
                        <a:lnTo>
                          <a:pt x="17052" y="5918"/>
                        </a:lnTo>
                        <a:lnTo>
                          <a:pt x="31122" y="19945"/>
                        </a:lnTo>
                        <a:lnTo>
                          <a:pt x="34059" y="17008"/>
                        </a:lnTo>
                        <a:lnTo>
                          <a:pt x="17052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5" name="Google Shape;1385;p37"/>
                  <p:cNvSpPr/>
                  <p:nvPr/>
                </p:nvSpPr>
                <p:spPr>
                  <a:xfrm rot="10800000">
                    <a:off x="7300996" y="3860057"/>
                    <a:ext cx="242030" cy="1563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96" h="13107" extrusionOk="0">
                        <a:moveTo>
                          <a:pt x="10170" y="0"/>
                        </a:moveTo>
                        <a:lnTo>
                          <a:pt x="1" y="10126"/>
                        </a:lnTo>
                        <a:lnTo>
                          <a:pt x="2937" y="13106"/>
                        </a:lnTo>
                        <a:lnTo>
                          <a:pt x="10170" y="5874"/>
                        </a:lnTo>
                        <a:lnTo>
                          <a:pt x="17359" y="13063"/>
                        </a:lnTo>
                        <a:lnTo>
                          <a:pt x="20295" y="10126"/>
                        </a:lnTo>
                        <a:lnTo>
                          <a:pt x="1017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386" name="Google Shape;1386;p37"/>
                <p:cNvGrpSpPr/>
                <p:nvPr/>
              </p:nvGrpSpPr>
              <p:grpSpPr>
                <a:xfrm rot="-5400000">
                  <a:off x="7017437" y="3351432"/>
                  <a:ext cx="569252" cy="482998"/>
                  <a:chOff x="7137385" y="3860057"/>
                  <a:chExt cx="569252" cy="482998"/>
                </a:xfrm>
              </p:grpSpPr>
              <p:sp>
                <p:nvSpPr>
                  <p:cNvPr id="1387" name="Google Shape;1387;p37"/>
                  <p:cNvSpPr/>
                  <p:nvPr/>
                </p:nvSpPr>
                <p:spPr>
                  <a:xfrm rot="10800000">
                    <a:off x="7137385" y="4024193"/>
                    <a:ext cx="569252" cy="3188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736" h="26739" extrusionOk="0">
                        <a:moveTo>
                          <a:pt x="23890" y="0"/>
                        </a:moveTo>
                        <a:lnTo>
                          <a:pt x="1" y="23802"/>
                        </a:lnTo>
                        <a:lnTo>
                          <a:pt x="2938" y="26739"/>
                        </a:lnTo>
                        <a:lnTo>
                          <a:pt x="23890" y="5874"/>
                        </a:lnTo>
                        <a:lnTo>
                          <a:pt x="44798" y="26739"/>
                        </a:lnTo>
                        <a:lnTo>
                          <a:pt x="47735" y="23802"/>
                        </a:lnTo>
                        <a:lnTo>
                          <a:pt x="2389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8" name="Google Shape;1388;p37"/>
                  <p:cNvSpPr/>
                  <p:nvPr/>
                </p:nvSpPr>
                <p:spPr>
                  <a:xfrm rot="10800000">
                    <a:off x="7218928" y="3942125"/>
                    <a:ext cx="406165" cy="237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060" h="19945" extrusionOk="0">
                        <a:moveTo>
                          <a:pt x="17052" y="0"/>
                        </a:moveTo>
                        <a:lnTo>
                          <a:pt x="1" y="17008"/>
                        </a:lnTo>
                        <a:lnTo>
                          <a:pt x="2981" y="19945"/>
                        </a:lnTo>
                        <a:lnTo>
                          <a:pt x="17052" y="5918"/>
                        </a:lnTo>
                        <a:lnTo>
                          <a:pt x="31122" y="19945"/>
                        </a:lnTo>
                        <a:lnTo>
                          <a:pt x="34059" y="17008"/>
                        </a:lnTo>
                        <a:lnTo>
                          <a:pt x="17052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9" name="Google Shape;1389;p37"/>
                  <p:cNvSpPr/>
                  <p:nvPr/>
                </p:nvSpPr>
                <p:spPr>
                  <a:xfrm rot="10800000">
                    <a:off x="7300996" y="3860057"/>
                    <a:ext cx="242030" cy="1563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96" h="13107" extrusionOk="0">
                        <a:moveTo>
                          <a:pt x="10170" y="0"/>
                        </a:moveTo>
                        <a:lnTo>
                          <a:pt x="1" y="10126"/>
                        </a:lnTo>
                        <a:lnTo>
                          <a:pt x="2937" y="13106"/>
                        </a:lnTo>
                        <a:lnTo>
                          <a:pt x="10170" y="5874"/>
                        </a:lnTo>
                        <a:lnTo>
                          <a:pt x="17359" y="13063"/>
                        </a:lnTo>
                        <a:lnTo>
                          <a:pt x="20295" y="10126"/>
                        </a:lnTo>
                        <a:lnTo>
                          <a:pt x="1017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1390" name="Google Shape;1390;p37"/>
          <p:cNvSpPr txBox="1">
            <a:spLocks noGrp="1"/>
          </p:cNvSpPr>
          <p:nvPr>
            <p:ph type="subTitle" idx="1"/>
          </p:nvPr>
        </p:nvSpPr>
        <p:spPr>
          <a:xfrm>
            <a:off x="3906198" y="945306"/>
            <a:ext cx="2403107" cy="4676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/>
              <a:t>Model ResNet-101</a:t>
            </a:r>
          </a:p>
        </p:txBody>
      </p:sp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E587E1B-2BFC-3AA2-5601-7C5272B5C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89" y="1409019"/>
            <a:ext cx="6052256" cy="3581352"/>
          </a:xfrm>
          <a:prstGeom prst="rect">
            <a:avLst/>
          </a:prstGeom>
        </p:spPr>
      </p:pic>
      <p:sp>
        <p:nvSpPr>
          <p:cNvPr id="28" name="Hình Bầu dục 45">
            <a:extLst>
              <a:ext uri="{FF2B5EF4-FFF2-40B4-BE49-F238E27FC236}">
                <a16:creationId xmlns:a16="http://schemas.microsoft.com/office/drawing/2014/main" id="{5CEF10F4-C3AA-44D7-8F26-9862D50B6862}"/>
              </a:ext>
            </a:extLst>
          </p:cNvPr>
          <p:cNvSpPr/>
          <p:nvPr/>
        </p:nvSpPr>
        <p:spPr>
          <a:xfrm>
            <a:off x="8485725" y="4571233"/>
            <a:ext cx="658275" cy="53084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>
                    <a:lumMod val="95000"/>
                    <a:lumOff val="5000"/>
                  </a:schemeClr>
                </a:solidFill>
              </a:rPr>
              <a:t>17</a:t>
            </a:r>
            <a:endParaRPr lang="vi-VN" sz="18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014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37"/>
          <p:cNvSpPr txBox="1">
            <a:spLocks noGrp="1"/>
          </p:cNvSpPr>
          <p:nvPr>
            <p:ph type="title"/>
          </p:nvPr>
        </p:nvSpPr>
        <p:spPr>
          <a:xfrm>
            <a:off x="1042425" y="539500"/>
            <a:ext cx="74433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ResNet-101</a:t>
            </a:r>
            <a:endParaRPr/>
          </a:p>
        </p:txBody>
      </p:sp>
      <p:grpSp>
        <p:nvGrpSpPr>
          <p:cNvPr id="1368" name="Google Shape;1368;p37"/>
          <p:cNvGrpSpPr/>
          <p:nvPr/>
        </p:nvGrpSpPr>
        <p:grpSpPr>
          <a:xfrm>
            <a:off x="5710168" y="1893722"/>
            <a:ext cx="1564162" cy="1660864"/>
            <a:chOff x="5790005" y="1703624"/>
            <a:chExt cx="1564162" cy="1660864"/>
          </a:xfrm>
        </p:grpSpPr>
        <p:sp>
          <p:nvSpPr>
            <p:cNvPr id="1369" name="Google Shape;1369;p37"/>
            <p:cNvSpPr/>
            <p:nvPr/>
          </p:nvSpPr>
          <p:spPr>
            <a:xfrm>
              <a:off x="5790005" y="3181113"/>
              <a:ext cx="724320" cy="183376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chemeClr val="accent4"/>
                  </a:solidFill>
                  <a:latin typeface="Work Sans;600"/>
                </a:rPr>
                <a:t>YOUR</a:t>
              </a:r>
            </a:p>
          </p:txBody>
        </p:sp>
        <p:sp>
          <p:nvSpPr>
            <p:cNvPr id="1370" name="Google Shape;1370;p37"/>
            <p:cNvSpPr/>
            <p:nvPr/>
          </p:nvSpPr>
          <p:spPr>
            <a:xfrm>
              <a:off x="6633420" y="3181113"/>
              <a:ext cx="720748" cy="183376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chemeClr val="accent4"/>
                  </a:solidFill>
                  <a:latin typeface="Work Sans;800"/>
                </a:rPr>
                <a:t>LOGO</a:t>
              </a:r>
            </a:p>
          </p:txBody>
        </p:sp>
        <p:grpSp>
          <p:nvGrpSpPr>
            <p:cNvPr id="1371" name="Google Shape;1371;p37"/>
            <p:cNvGrpSpPr/>
            <p:nvPr/>
          </p:nvGrpSpPr>
          <p:grpSpPr>
            <a:xfrm>
              <a:off x="5926287" y="1703624"/>
              <a:ext cx="1291601" cy="1291601"/>
              <a:chOff x="7060564" y="3059784"/>
              <a:chExt cx="1066294" cy="1066294"/>
            </a:xfrm>
          </p:grpSpPr>
          <p:grpSp>
            <p:nvGrpSpPr>
              <p:cNvPr id="1372" name="Google Shape;1372;p37"/>
              <p:cNvGrpSpPr/>
              <p:nvPr/>
            </p:nvGrpSpPr>
            <p:grpSpPr>
              <a:xfrm>
                <a:off x="7309085" y="3059784"/>
                <a:ext cx="569252" cy="1066294"/>
                <a:chOff x="7309085" y="3059784"/>
                <a:chExt cx="569252" cy="1066294"/>
              </a:xfrm>
            </p:grpSpPr>
            <p:grpSp>
              <p:nvGrpSpPr>
                <p:cNvPr id="1373" name="Google Shape;1373;p37"/>
                <p:cNvGrpSpPr/>
                <p:nvPr/>
              </p:nvGrpSpPr>
              <p:grpSpPr>
                <a:xfrm>
                  <a:off x="7309085" y="3059784"/>
                  <a:ext cx="569252" cy="482998"/>
                  <a:chOff x="7137385" y="3860057"/>
                  <a:chExt cx="569252" cy="482998"/>
                </a:xfrm>
              </p:grpSpPr>
              <p:sp>
                <p:nvSpPr>
                  <p:cNvPr id="1374" name="Google Shape;1374;p37"/>
                  <p:cNvSpPr/>
                  <p:nvPr/>
                </p:nvSpPr>
                <p:spPr>
                  <a:xfrm rot="10800000">
                    <a:off x="7137385" y="4024193"/>
                    <a:ext cx="569252" cy="3188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736" h="26739" extrusionOk="0">
                        <a:moveTo>
                          <a:pt x="23890" y="0"/>
                        </a:moveTo>
                        <a:lnTo>
                          <a:pt x="1" y="23802"/>
                        </a:lnTo>
                        <a:lnTo>
                          <a:pt x="2938" y="26739"/>
                        </a:lnTo>
                        <a:lnTo>
                          <a:pt x="23890" y="5874"/>
                        </a:lnTo>
                        <a:lnTo>
                          <a:pt x="44798" y="26739"/>
                        </a:lnTo>
                        <a:lnTo>
                          <a:pt x="47735" y="23802"/>
                        </a:lnTo>
                        <a:lnTo>
                          <a:pt x="2389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5" name="Google Shape;1375;p37"/>
                  <p:cNvSpPr/>
                  <p:nvPr/>
                </p:nvSpPr>
                <p:spPr>
                  <a:xfrm rot="10800000">
                    <a:off x="7218928" y="3942125"/>
                    <a:ext cx="406165" cy="237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060" h="19945" extrusionOk="0">
                        <a:moveTo>
                          <a:pt x="17052" y="0"/>
                        </a:moveTo>
                        <a:lnTo>
                          <a:pt x="1" y="17008"/>
                        </a:lnTo>
                        <a:lnTo>
                          <a:pt x="2981" y="19945"/>
                        </a:lnTo>
                        <a:lnTo>
                          <a:pt x="17052" y="5918"/>
                        </a:lnTo>
                        <a:lnTo>
                          <a:pt x="31122" y="19945"/>
                        </a:lnTo>
                        <a:lnTo>
                          <a:pt x="34059" y="17008"/>
                        </a:lnTo>
                        <a:lnTo>
                          <a:pt x="17052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6" name="Google Shape;1376;p37"/>
                  <p:cNvSpPr/>
                  <p:nvPr/>
                </p:nvSpPr>
                <p:spPr>
                  <a:xfrm rot="10800000">
                    <a:off x="7300996" y="3860057"/>
                    <a:ext cx="242030" cy="1563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96" h="13107" extrusionOk="0">
                        <a:moveTo>
                          <a:pt x="10170" y="0"/>
                        </a:moveTo>
                        <a:lnTo>
                          <a:pt x="1" y="10126"/>
                        </a:lnTo>
                        <a:lnTo>
                          <a:pt x="2937" y="13106"/>
                        </a:lnTo>
                        <a:lnTo>
                          <a:pt x="10170" y="5874"/>
                        </a:lnTo>
                        <a:lnTo>
                          <a:pt x="17359" y="13063"/>
                        </a:lnTo>
                        <a:lnTo>
                          <a:pt x="20295" y="10126"/>
                        </a:lnTo>
                        <a:lnTo>
                          <a:pt x="1017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377" name="Google Shape;1377;p37"/>
                <p:cNvGrpSpPr/>
                <p:nvPr/>
              </p:nvGrpSpPr>
              <p:grpSpPr>
                <a:xfrm rot="10800000">
                  <a:off x="7309085" y="3643080"/>
                  <a:ext cx="569252" cy="482998"/>
                  <a:chOff x="7137385" y="3860057"/>
                  <a:chExt cx="569252" cy="482998"/>
                </a:xfrm>
              </p:grpSpPr>
              <p:sp>
                <p:nvSpPr>
                  <p:cNvPr id="1378" name="Google Shape;1378;p37"/>
                  <p:cNvSpPr/>
                  <p:nvPr/>
                </p:nvSpPr>
                <p:spPr>
                  <a:xfrm rot="10800000">
                    <a:off x="7137385" y="4024193"/>
                    <a:ext cx="569252" cy="3188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736" h="26739" extrusionOk="0">
                        <a:moveTo>
                          <a:pt x="23890" y="0"/>
                        </a:moveTo>
                        <a:lnTo>
                          <a:pt x="1" y="23802"/>
                        </a:lnTo>
                        <a:lnTo>
                          <a:pt x="2938" y="26739"/>
                        </a:lnTo>
                        <a:lnTo>
                          <a:pt x="23890" y="5874"/>
                        </a:lnTo>
                        <a:lnTo>
                          <a:pt x="44798" y="26739"/>
                        </a:lnTo>
                        <a:lnTo>
                          <a:pt x="47735" y="23802"/>
                        </a:lnTo>
                        <a:lnTo>
                          <a:pt x="2389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9" name="Google Shape;1379;p37"/>
                  <p:cNvSpPr/>
                  <p:nvPr/>
                </p:nvSpPr>
                <p:spPr>
                  <a:xfrm rot="10800000">
                    <a:off x="7218928" y="3942125"/>
                    <a:ext cx="406165" cy="237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060" h="19945" extrusionOk="0">
                        <a:moveTo>
                          <a:pt x="17052" y="0"/>
                        </a:moveTo>
                        <a:lnTo>
                          <a:pt x="1" y="17008"/>
                        </a:lnTo>
                        <a:lnTo>
                          <a:pt x="2981" y="19945"/>
                        </a:lnTo>
                        <a:lnTo>
                          <a:pt x="17052" y="5918"/>
                        </a:lnTo>
                        <a:lnTo>
                          <a:pt x="31122" y="19945"/>
                        </a:lnTo>
                        <a:lnTo>
                          <a:pt x="34059" y="17008"/>
                        </a:lnTo>
                        <a:lnTo>
                          <a:pt x="17052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0" name="Google Shape;1380;p37"/>
                  <p:cNvSpPr/>
                  <p:nvPr/>
                </p:nvSpPr>
                <p:spPr>
                  <a:xfrm rot="10800000">
                    <a:off x="7300996" y="3860057"/>
                    <a:ext cx="242030" cy="1563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96" h="13107" extrusionOk="0">
                        <a:moveTo>
                          <a:pt x="10170" y="0"/>
                        </a:moveTo>
                        <a:lnTo>
                          <a:pt x="1" y="10126"/>
                        </a:lnTo>
                        <a:lnTo>
                          <a:pt x="2937" y="13106"/>
                        </a:lnTo>
                        <a:lnTo>
                          <a:pt x="10170" y="5874"/>
                        </a:lnTo>
                        <a:lnTo>
                          <a:pt x="17359" y="13063"/>
                        </a:lnTo>
                        <a:lnTo>
                          <a:pt x="20295" y="10126"/>
                        </a:lnTo>
                        <a:lnTo>
                          <a:pt x="1017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381" name="Google Shape;1381;p37"/>
              <p:cNvGrpSpPr/>
              <p:nvPr/>
            </p:nvGrpSpPr>
            <p:grpSpPr>
              <a:xfrm>
                <a:off x="7060564" y="3308305"/>
                <a:ext cx="1066294" cy="569252"/>
                <a:chOff x="7060564" y="3308305"/>
                <a:chExt cx="1066294" cy="569252"/>
              </a:xfrm>
            </p:grpSpPr>
            <p:grpSp>
              <p:nvGrpSpPr>
                <p:cNvPr id="1382" name="Google Shape;1382;p37"/>
                <p:cNvGrpSpPr/>
                <p:nvPr/>
              </p:nvGrpSpPr>
              <p:grpSpPr>
                <a:xfrm rot="5400000">
                  <a:off x="7600732" y="3351432"/>
                  <a:ext cx="569252" cy="482998"/>
                  <a:chOff x="7137385" y="3860057"/>
                  <a:chExt cx="569252" cy="482998"/>
                </a:xfrm>
              </p:grpSpPr>
              <p:sp>
                <p:nvSpPr>
                  <p:cNvPr id="1383" name="Google Shape;1383;p37"/>
                  <p:cNvSpPr/>
                  <p:nvPr/>
                </p:nvSpPr>
                <p:spPr>
                  <a:xfrm rot="10800000">
                    <a:off x="7137385" y="4024193"/>
                    <a:ext cx="569252" cy="3188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736" h="26739" extrusionOk="0">
                        <a:moveTo>
                          <a:pt x="23890" y="0"/>
                        </a:moveTo>
                        <a:lnTo>
                          <a:pt x="1" y="23802"/>
                        </a:lnTo>
                        <a:lnTo>
                          <a:pt x="2938" y="26739"/>
                        </a:lnTo>
                        <a:lnTo>
                          <a:pt x="23890" y="5874"/>
                        </a:lnTo>
                        <a:lnTo>
                          <a:pt x="44798" y="26739"/>
                        </a:lnTo>
                        <a:lnTo>
                          <a:pt x="47735" y="23802"/>
                        </a:lnTo>
                        <a:lnTo>
                          <a:pt x="2389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4" name="Google Shape;1384;p37"/>
                  <p:cNvSpPr/>
                  <p:nvPr/>
                </p:nvSpPr>
                <p:spPr>
                  <a:xfrm rot="10800000">
                    <a:off x="7218928" y="3942125"/>
                    <a:ext cx="406165" cy="237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060" h="19945" extrusionOk="0">
                        <a:moveTo>
                          <a:pt x="17052" y="0"/>
                        </a:moveTo>
                        <a:lnTo>
                          <a:pt x="1" y="17008"/>
                        </a:lnTo>
                        <a:lnTo>
                          <a:pt x="2981" y="19945"/>
                        </a:lnTo>
                        <a:lnTo>
                          <a:pt x="17052" y="5918"/>
                        </a:lnTo>
                        <a:lnTo>
                          <a:pt x="31122" y="19945"/>
                        </a:lnTo>
                        <a:lnTo>
                          <a:pt x="34059" y="17008"/>
                        </a:lnTo>
                        <a:lnTo>
                          <a:pt x="17052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5" name="Google Shape;1385;p37"/>
                  <p:cNvSpPr/>
                  <p:nvPr/>
                </p:nvSpPr>
                <p:spPr>
                  <a:xfrm rot="10800000">
                    <a:off x="7300996" y="3860057"/>
                    <a:ext cx="242030" cy="1563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96" h="13107" extrusionOk="0">
                        <a:moveTo>
                          <a:pt x="10170" y="0"/>
                        </a:moveTo>
                        <a:lnTo>
                          <a:pt x="1" y="10126"/>
                        </a:lnTo>
                        <a:lnTo>
                          <a:pt x="2937" y="13106"/>
                        </a:lnTo>
                        <a:lnTo>
                          <a:pt x="10170" y="5874"/>
                        </a:lnTo>
                        <a:lnTo>
                          <a:pt x="17359" y="13063"/>
                        </a:lnTo>
                        <a:lnTo>
                          <a:pt x="20295" y="10126"/>
                        </a:lnTo>
                        <a:lnTo>
                          <a:pt x="1017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386" name="Google Shape;1386;p37"/>
                <p:cNvGrpSpPr/>
                <p:nvPr/>
              </p:nvGrpSpPr>
              <p:grpSpPr>
                <a:xfrm rot="-5400000">
                  <a:off x="7017437" y="3351432"/>
                  <a:ext cx="569252" cy="482998"/>
                  <a:chOff x="7137385" y="3860057"/>
                  <a:chExt cx="569252" cy="482998"/>
                </a:xfrm>
              </p:grpSpPr>
              <p:sp>
                <p:nvSpPr>
                  <p:cNvPr id="1387" name="Google Shape;1387;p37"/>
                  <p:cNvSpPr/>
                  <p:nvPr/>
                </p:nvSpPr>
                <p:spPr>
                  <a:xfrm rot="10800000">
                    <a:off x="7137385" y="4024193"/>
                    <a:ext cx="569252" cy="3188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736" h="26739" extrusionOk="0">
                        <a:moveTo>
                          <a:pt x="23890" y="0"/>
                        </a:moveTo>
                        <a:lnTo>
                          <a:pt x="1" y="23802"/>
                        </a:lnTo>
                        <a:lnTo>
                          <a:pt x="2938" y="26739"/>
                        </a:lnTo>
                        <a:lnTo>
                          <a:pt x="23890" y="5874"/>
                        </a:lnTo>
                        <a:lnTo>
                          <a:pt x="44798" y="26739"/>
                        </a:lnTo>
                        <a:lnTo>
                          <a:pt x="47735" y="23802"/>
                        </a:lnTo>
                        <a:lnTo>
                          <a:pt x="2389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8" name="Google Shape;1388;p37"/>
                  <p:cNvSpPr/>
                  <p:nvPr/>
                </p:nvSpPr>
                <p:spPr>
                  <a:xfrm rot="10800000">
                    <a:off x="7218928" y="3942125"/>
                    <a:ext cx="406165" cy="237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060" h="19945" extrusionOk="0">
                        <a:moveTo>
                          <a:pt x="17052" y="0"/>
                        </a:moveTo>
                        <a:lnTo>
                          <a:pt x="1" y="17008"/>
                        </a:lnTo>
                        <a:lnTo>
                          <a:pt x="2981" y="19945"/>
                        </a:lnTo>
                        <a:lnTo>
                          <a:pt x="17052" y="5918"/>
                        </a:lnTo>
                        <a:lnTo>
                          <a:pt x="31122" y="19945"/>
                        </a:lnTo>
                        <a:lnTo>
                          <a:pt x="34059" y="17008"/>
                        </a:lnTo>
                        <a:lnTo>
                          <a:pt x="17052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9" name="Google Shape;1389;p37"/>
                  <p:cNvSpPr/>
                  <p:nvPr/>
                </p:nvSpPr>
                <p:spPr>
                  <a:xfrm rot="10800000">
                    <a:off x="7300996" y="3860057"/>
                    <a:ext cx="242030" cy="1563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96" h="13107" extrusionOk="0">
                        <a:moveTo>
                          <a:pt x="10170" y="0"/>
                        </a:moveTo>
                        <a:lnTo>
                          <a:pt x="1" y="10126"/>
                        </a:lnTo>
                        <a:lnTo>
                          <a:pt x="2937" y="13106"/>
                        </a:lnTo>
                        <a:lnTo>
                          <a:pt x="10170" y="5874"/>
                        </a:lnTo>
                        <a:lnTo>
                          <a:pt x="17359" y="13063"/>
                        </a:lnTo>
                        <a:lnTo>
                          <a:pt x="20295" y="10126"/>
                        </a:lnTo>
                        <a:lnTo>
                          <a:pt x="1017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5" name="Google Shape;1390;p37">
            <a:extLst>
              <a:ext uri="{FF2B5EF4-FFF2-40B4-BE49-F238E27FC236}">
                <a16:creationId xmlns:a16="http://schemas.microsoft.com/office/drawing/2014/main" id="{A8645966-41BB-F98D-C98F-E829FA8BF2BB}"/>
              </a:ext>
            </a:extLst>
          </p:cNvPr>
          <p:cNvSpPr txBox="1">
            <a:spLocks/>
          </p:cNvSpPr>
          <p:nvPr/>
        </p:nvSpPr>
        <p:spPr>
          <a:xfrm>
            <a:off x="3815233" y="1146641"/>
            <a:ext cx="2403107" cy="467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"/>
              <a:t>Accuracy </a:t>
            </a:r>
            <a:r>
              <a:rPr lang="en" err="1"/>
              <a:t>và</a:t>
            </a:r>
            <a:r>
              <a:rPr lang="en"/>
              <a:t> Loss</a:t>
            </a:r>
            <a:endParaRPr lang="en-US"/>
          </a:p>
        </p:txBody>
      </p: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D0D7E3B-D38B-FCFD-F20D-F2D99D5D9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94" y="1614246"/>
            <a:ext cx="7900811" cy="3067990"/>
          </a:xfrm>
          <a:prstGeom prst="rect">
            <a:avLst/>
          </a:prstGeom>
        </p:spPr>
      </p:pic>
      <p:sp>
        <p:nvSpPr>
          <p:cNvPr id="28" name="Hình Bầu dục 45">
            <a:extLst>
              <a:ext uri="{FF2B5EF4-FFF2-40B4-BE49-F238E27FC236}">
                <a16:creationId xmlns:a16="http://schemas.microsoft.com/office/drawing/2014/main" id="{CD03A5BB-AE4C-4DE4-B9A0-13A589C57509}"/>
              </a:ext>
            </a:extLst>
          </p:cNvPr>
          <p:cNvSpPr/>
          <p:nvPr/>
        </p:nvSpPr>
        <p:spPr>
          <a:xfrm>
            <a:off x="8485725" y="4571233"/>
            <a:ext cx="658275" cy="53084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>
                    <a:lumMod val="95000"/>
                    <a:lumOff val="5000"/>
                  </a:schemeClr>
                </a:solidFill>
              </a:rPr>
              <a:t>18</a:t>
            </a:r>
            <a:endParaRPr lang="vi-VN" sz="18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148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6BF25908-C8BF-4790-B76A-328EDA2ABD18}"/>
              </a:ext>
            </a:extLst>
          </p:cNvPr>
          <p:cNvSpPr txBox="1"/>
          <p:nvPr/>
        </p:nvSpPr>
        <p:spPr>
          <a:xfrm>
            <a:off x="1677010" y="1811515"/>
            <a:ext cx="227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err="1"/>
              <a:t>Nguyễn</a:t>
            </a:r>
            <a:r>
              <a:rPr lang="vi-VN" sz="1800"/>
              <a:t> </a:t>
            </a:r>
            <a:r>
              <a:rPr lang="vi-VN" sz="1800" err="1"/>
              <a:t>Thị</a:t>
            </a:r>
            <a:r>
              <a:rPr lang="vi-VN" sz="1800"/>
              <a:t> Như Ý</a:t>
            </a:r>
            <a:endParaRPr lang="en-VN" sz="2400" b="1">
              <a:solidFill>
                <a:schemeClr val="bg2"/>
              </a:solidFill>
              <a:latin typeface="Work Sans ExtraBold" pitchFamily="2" charset="0"/>
              <a:cs typeface="PHOSPHATE INLINE" panose="02000506050000020004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3B8D2A-0E32-4B1E-AEA8-47F584B16224}"/>
              </a:ext>
            </a:extLst>
          </p:cNvPr>
          <p:cNvSpPr txBox="1"/>
          <p:nvPr/>
        </p:nvSpPr>
        <p:spPr>
          <a:xfrm>
            <a:off x="1677010" y="3519512"/>
            <a:ext cx="3385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tx1"/>
                </a:solidFill>
                <a:latin typeface="Work Sans" pitchFamily="2" charset="0"/>
              </a:rPr>
              <a:t>Nguyễn </a:t>
            </a:r>
            <a:r>
              <a:rPr lang="en-US" sz="1800" err="1">
                <a:solidFill>
                  <a:schemeClr val="tx1"/>
                </a:solidFill>
                <a:latin typeface="Work Sans" pitchFamily="2" charset="0"/>
              </a:rPr>
              <a:t>Tấn</a:t>
            </a:r>
            <a:r>
              <a:rPr lang="en-US" sz="1800">
                <a:solidFill>
                  <a:schemeClr val="tx1"/>
                </a:solidFill>
                <a:latin typeface="Work Sans" pitchFamily="2" charset="0"/>
              </a:rPr>
              <a:t> Tú</a:t>
            </a:r>
            <a:endParaRPr lang="en-VN" sz="2400">
              <a:solidFill>
                <a:schemeClr val="tx1"/>
              </a:solidFill>
              <a:latin typeface="Work Sans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7F8A39-9B9D-48F7-9414-557C274A61C9}"/>
              </a:ext>
            </a:extLst>
          </p:cNvPr>
          <p:cNvSpPr txBox="1"/>
          <p:nvPr/>
        </p:nvSpPr>
        <p:spPr>
          <a:xfrm>
            <a:off x="6111876" y="1811515"/>
            <a:ext cx="433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err="1">
                <a:latin typeface="Work Sans" pitchFamily="2" charset="0"/>
              </a:rPr>
              <a:t>Đinh</a:t>
            </a:r>
            <a:r>
              <a:rPr lang="en-US" sz="1800">
                <a:latin typeface="Work Sans" pitchFamily="2" charset="0"/>
              </a:rPr>
              <a:t> </a:t>
            </a:r>
            <a:r>
              <a:rPr lang="en-US" sz="1800" err="1">
                <a:latin typeface="Work Sans" pitchFamily="2" charset="0"/>
              </a:rPr>
              <a:t>Hoàng</a:t>
            </a:r>
            <a:r>
              <a:rPr lang="en-US" sz="1800">
                <a:latin typeface="Work Sans" pitchFamily="2" charset="0"/>
              </a:rPr>
              <a:t> Linh </a:t>
            </a:r>
            <a:r>
              <a:rPr lang="en-US" sz="1800" err="1">
                <a:latin typeface="Work Sans" pitchFamily="2" charset="0"/>
              </a:rPr>
              <a:t>Đan</a:t>
            </a:r>
            <a:r>
              <a:rPr lang="vi-VN" sz="1800">
                <a:latin typeface="Work Sans" pitchFamily="2" charset="0"/>
              </a:rPr>
              <a:t> </a:t>
            </a:r>
            <a:endParaRPr lang="en-VN" sz="2400" b="1">
              <a:solidFill>
                <a:schemeClr val="bg2"/>
              </a:solidFill>
              <a:latin typeface="Work Sans" pitchFamily="2" charset="0"/>
              <a:cs typeface="PHOSPHATE INLINE" panose="02000506050000020004" pitchFamily="2" charset="77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CFB5526-7A1A-4A36-AA87-ED5BAFFCA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881" y="2435907"/>
            <a:ext cx="140220" cy="14022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9414A7E-DC11-4FF0-A13F-F274383E6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881" y="4696436"/>
            <a:ext cx="140220" cy="140220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71219C3-1D66-4AF3-84DF-2FE3A2F98D59}"/>
              </a:ext>
            </a:extLst>
          </p:cNvPr>
          <p:cNvCxnSpPr>
            <a:cxnSpLocks/>
          </p:cNvCxnSpPr>
          <p:nvPr/>
        </p:nvCxnSpPr>
        <p:spPr>
          <a:xfrm>
            <a:off x="4580357" y="952366"/>
            <a:ext cx="11768" cy="514350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028E824-8381-43B7-BB6E-AFDE0B520E8C}"/>
              </a:ext>
            </a:extLst>
          </p:cNvPr>
          <p:cNvSpPr txBox="1"/>
          <p:nvPr/>
        </p:nvSpPr>
        <p:spPr>
          <a:xfrm>
            <a:off x="338667" y="134297"/>
            <a:ext cx="8941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accent1"/>
                </a:solidFill>
                <a:latin typeface="Work Sans ExtraBold" pitchFamily="2" charset="0"/>
              </a:rPr>
              <a:t>                    </a:t>
            </a:r>
            <a:r>
              <a:rPr lang="en-US" sz="4000" err="1">
                <a:solidFill>
                  <a:schemeClr val="accent1"/>
                </a:solidFill>
                <a:latin typeface="Work Sans ExtraBold" pitchFamily="2" charset="0"/>
              </a:rPr>
              <a:t>Thành</a:t>
            </a:r>
            <a:r>
              <a:rPr lang="en-US" sz="4000">
                <a:solidFill>
                  <a:schemeClr val="accent1"/>
                </a:solidFill>
                <a:latin typeface="Work Sans ExtraBold" pitchFamily="2" charset="0"/>
              </a:rPr>
              <a:t> </a:t>
            </a:r>
            <a:r>
              <a:rPr lang="en-US" sz="4000" err="1">
                <a:solidFill>
                  <a:schemeClr val="accent1"/>
                </a:solidFill>
                <a:latin typeface="Work Sans ExtraBold" pitchFamily="2" charset="0"/>
              </a:rPr>
              <a:t>viên</a:t>
            </a:r>
            <a:endParaRPr lang="en-US" sz="4000">
              <a:solidFill>
                <a:schemeClr val="accent1"/>
              </a:solidFill>
              <a:latin typeface="Work Sans ExtraBold" pitchFamily="2" charset="0"/>
            </a:endParaRPr>
          </a:p>
        </p:txBody>
      </p:sp>
      <p:sp>
        <p:nvSpPr>
          <p:cNvPr id="46" name="Hình Bầu dục 45">
            <a:extLst>
              <a:ext uri="{FF2B5EF4-FFF2-40B4-BE49-F238E27FC236}">
                <a16:creationId xmlns:a16="http://schemas.microsoft.com/office/drawing/2014/main" id="{930E3744-0226-4D88-BE2F-9695EB29DE13}"/>
              </a:ext>
            </a:extLst>
          </p:cNvPr>
          <p:cNvSpPr/>
          <p:nvPr/>
        </p:nvSpPr>
        <p:spPr>
          <a:xfrm>
            <a:off x="8571276" y="4571233"/>
            <a:ext cx="572724" cy="53084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vi-VN" sz="18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4617FB-0D39-4123-86E9-933CAF5FC7BF}"/>
              </a:ext>
            </a:extLst>
          </p:cNvPr>
          <p:cNvSpPr txBox="1"/>
          <p:nvPr/>
        </p:nvSpPr>
        <p:spPr>
          <a:xfrm>
            <a:off x="5962196" y="3553666"/>
            <a:ext cx="433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err="1">
                <a:latin typeface="Work Sans" pitchFamily="2" charset="0"/>
              </a:rPr>
              <a:t>Trần</a:t>
            </a:r>
            <a:r>
              <a:rPr lang="en-US" sz="1800">
                <a:latin typeface="Work Sans" pitchFamily="2" charset="0"/>
              </a:rPr>
              <a:t> Nguyễn </a:t>
            </a:r>
            <a:r>
              <a:rPr lang="en-US" sz="1800" err="1">
                <a:latin typeface="Work Sans" pitchFamily="2" charset="0"/>
              </a:rPr>
              <a:t>Quỳnh</a:t>
            </a:r>
            <a:r>
              <a:rPr lang="en-US" sz="1800">
                <a:latin typeface="Work Sans" pitchFamily="2" charset="0"/>
              </a:rPr>
              <a:t> Anh</a:t>
            </a:r>
            <a:r>
              <a:rPr lang="vi-VN" sz="1800">
                <a:latin typeface="Work Sans" pitchFamily="2" charset="0"/>
              </a:rPr>
              <a:t> </a:t>
            </a:r>
            <a:endParaRPr lang="en-VN" sz="2400" b="1">
              <a:solidFill>
                <a:schemeClr val="bg2"/>
              </a:solidFill>
              <a:latin typeface="Work Sans" pitchFamily="2" charset="0"/>
              <a:cs typeface="PHOSPHATE INLINE" panose="02000506050000020004" pitchFamily="2" charset="77"/>
            </a:endParaRPr>
          </a:p>
        </p:txBody>
      </p:sp>
      <p:pic>
        <p:nvPicPr>
          <p:cNvPr id="3" name="Graphic 2" descr="Badge 4 with solid fill">
            <a:extLst>
              <a:ext uri="{FF2B5EF4-FFF2-40B4-BE49-F238E27FC236}">
                <a16:creationId xmlns:a16="http://schemas.microsoft.com/office/drawing/2014/main" id="{2C9CEE79-6A26-4CCD-8697-B99342590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4671" y="3246978"/>
            <a:ext cx="914400" cy="914400"/>
          </a:xfrm>
          <a:prstGeom prst="rect">
            <a:avLst/>
          </a:prstGeom>
        </p:spPr>
      </p:pic>
      <p:pic>
        <p:nvPicPr>
          <p:cNvPr id="9" name="Graphic 8" descr="Badge 3 with solid fill">
            <a:extLst>
              <a:ext uri="{FF2B5EF4-FFF2-40B4-BE49-F238E27FC236}">
                <a16:creationId xmlns:a16="http://schemas.microsoft.com/office/drawing/2014/main" id="{420D0920-0FB3-4CE5-877F-E184574381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79918" y="1538981"/>
            <a:ext cx="914400" cy="914400"/>
          </a:xfrm>
          <a:prstGeom prst="rect">
            <a:avLst/>
          </a:prstGeom>
        </p:spPr>
      </p:pic>
      <p:pic>
        <p:nvPicPr>
          <p:cNvPr id="11" name="Graphic 10" descr="Badge with solid fill">
            <a:extLst>
              <a:ext uri="{FF2B5EF4-FFF2-40B4-BE49-F238E27FC236}">
                <a16:creationId xmlns:a16="http://schemas.microsoft.com/office/drawing/2014/main" id="{92D973DF-515B-46E5-8B48-FE9ECC6C0E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6208" y="3229789"/>
            <a:ext cx="914400" cy="914400"/>
          </a:xfrm>
          <a:prstGeom prst="rect">
            <a:avLst/>
          </a:prstGeom>
        </p:spPr>
      </p:pic>
      <p:pic>
        <p:nvPicPr>
          <p:cNvPr id="14" name="Graphic 13" descr="Badge 1 with solid fill">
            <a:extLst>
              <a:ext uri="{FF2B5EF4-FFF2-40B4-BE49-F238E27FC236}">
                <a16:creationId xmlns:a16="http://schemas.microsoft.com/office/drawing/2014/main" id="{B035410B-EDE3-46A4-A100-4CF8D37CF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8328" y="1579482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2D25AF-F02C-2C45-7A1F-EC9AD8025B9E}"/>
              </a:ext>
            </a:extLst>
          </p:cNvPr>
          <p:cNvSpPr txBox="1"/>
          <p:nvPr/>
        </p:nvSpPr>
        <p:spPr>
          <a:xfrm>
            <a:off x="1779064" y="3975050"/>
            <a:ext cx="227945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vi-VN" sz="1800"/>
              <a:t>19522454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93ED37-382D-8EC5-3FE5-82FE45331EE6}"/>
              </a:ext>
            </a:extLst>
          </p:cNvPr>
          <p:cNvSpPr txBox="1"/>
          <p:nvPr/>
        </p:nvSpPr>
        <p:spPr>
          <a:xfrm>
            <a:off x="1779063" y="2410228"/>
            <a:ext cx="227945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vi-VN" sz="1800"/>
              <a:t>19522555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317198-1DB4-8DBF-FCA7-75B02E6DE326}"/>
              </a:ext>
            </a:extLst>
          </p:cNvPr>
          <p:cNvSpPr txBox="1"/>
          <p:nvPr/>
        </p:nvSpPr>
        <p:spPr>
          <a:xfrm>
            <a:off x="6180974" y="2308174"/>
            <a:ext cx="227945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vi-VN" sz="1800"/>
              <a:t>19521309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58A85-17A9-7853-6629-414A60AAB1ED}"/>
              </a:ext>
            </a:extLst>
          </p:cNvPr>
          <p:cNvSpPr txBox="1"/>
          <p:nvPr/>
        </p:nvSpPr>
        <p:spPr>
          <a:xfrm>
            <a:off x="6112937" y="4056691"/>
            <a:ext cx="227945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vi-VN" sz="1800"/>
              <a:t>19521217</a:t>
            </a:r>
          </a:p>
        </p:txBody>
      </p:sp>
    </p:spTree>
    <p:extLst>
      <p:ext uri="{BB962C8B-B14F-4D97-AF65-F5344CB8AC3E}">
        <p14:creationId xmlns:p14="http://schemas.microsoft.com/office/powerpoint/2010/main" val="980217746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Hình Bầu dục 45">
            <a:extLst>
              <a:ext uri="{FF2B5EF4-FFF2-40B4-BE49-F238E27FC236}">
                <a16:creationId xmlns:a16="http://schemas.microsoft.com/office/drawing/2014/main" id="{5DC4E772-6E05-4F0A-8CF0-5296055A96DD}"/>
              </a:ext>
            </a:extLst>
          </p:cNvPr>
          <p:cNvSpPr/>
          <p:nvPr/>
        </p:nvSpPr>
        <p:spPr>
          <a:xfrm>
            <a:off x="8485725" y="4571233"/>
            <a:ext cx="658275" cy="53084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>
                    <a:lumMod val="95000"/>
                    <a:lumOff val="5000"/>
                  </a:schemeClr>
                </a:solidFill>
              </a:rPr>
              <a:t>19</a:t>
            </a:r>
            <a:endParaRPr lang="vi-VN" sz="18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E7BB660-F370-FD00-6893-4B0C464F9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5" y="68067"/>
            <a:ext cx="4825092" cy="4898508"/>
          </a:xfrm>
          <a:prstGeom prst="rect">
            <a:avLst/>
          </a:prstGeom>
        </p:spPr>
      </p:pic>
      <p:sp>
        <p:nvSpPr>
          <p:cNvPr id="5" name="Google Shape;1367;p37">
            <a:extLst>
              <a:ext uri="{FF2B5EF4-FFF2-40B4-BE49-F238E27FC236}">
                <a16:creationId xmlns:a16="http://schemas.microsoft.com/office/drawing/2014/main" id="{AAFAFE47-160C-1C5C-A03F-2E1F5ED1C41C}"/>
              </a:ext>
            </a:extLst>
          </p:cNvPr>
          <p:cNvSpPr txBox="1">
            <a:spLocks/>
          </p:cNvSpPr>
          <p:nvPr/>
        </p:nvSpPr>
        <p:spPr>
          <a:xfrm>
            <a:off x="4958897" y="1830614"/>
            <a:ext cx="4046765" cy="1433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Work Sans ExtraBold"/>
              <a:buNone/>
              <a:defRPr sz="2800" b="0" i="0" u="none" strike="noStrike" cap="none">
                <a:solidFill>
                  <a:schemeClr val="accent4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/>
              <a:t>ResNet-101</a:t>
            </a:r>
            <a:br>
              <a:rPr lang="en"/>
            </a:br>
            <a:r>
              <a:rPr lang="en"/>
              <a:t>Normalized confusion matrix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313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37"/>
          <p:cNvSpPr txBox="1">
            <a:spLocks noGrp="1"/>
          </p:cNvSpPr>
          <p:nvPr>
            <p:ph type="title"/>
          </p:nvPr>
        </p:nvSpPr>
        <p:spPr>
          <a:xfrm>
            <a:off x="1042425" y="539500"/>
            <a:ext cx="74433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ResNet-152</a:t>
            </a:r>
            <a:endParaRPr/>
          </a:p>
        </p:txBody>
      </p:sp>
      <p:grpSp>
        <p:nvGrpSpPr>
          <p:cNvPr id="1368" name="Google Shape;1368;p37"/>
          <p:cNvGrpSpPr/>
          <p:nvPr/>
        </p:nvGrpSpPr>
        <p:grpSpPr>
          <a:xfrm>
            <a:off x="5710168" y="1893722"/>
            <a:ext cx="1564162" cy="1660864"/>
            <a:chOff x="5790005" y="1703624"/>
            <a:chExt cx="1564162" cy="1660864"/>
          </a:xfrm>
        </p:grpSpPr>
        <p:sp>
          <p:nvSpPr>
            <p:cNvPr id="1369" name="Google Shape;1369;p37"/>
            <p:cNvSpPr/>
            <p:nvPr/>
          </p:nvSpPr>
          <p:spPr>
            <a:xfrm>
              <a:off x="5790005" y="3181113"/>
              <a:ext cx="724320" cy="183376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chemeClr val="accent4"/>
                  </a:solidFill>
                  <a:latin typeface="Work Sans;600"/>
                </a:rPr>
                <a:t>YOUR</a:t>
              </a:r>
            </a:p>
          </p:txBody>
        </p:sp>
        <p:sp>
          <p:nvSpPr>
            <p:cNvPr id="1370" name="Google Shape;1370;p37"/>
            <p:cNvSpPr/>
            <p:nvPr/>
          </p:nvSpPr>
          <p:spPr>
            <a:xfrm>
              <a:off x="6633420" y="3181113"/>
              <a:ext cx="720748" cy="183376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chemeClr val="accent4"/>
                  </a:solidFill>
                  <a:latin typeface="Work Sans;800"/>
                </a:rPr>
                <a:t>LOGO</a:t>
              </a:r>
            </a:p>
          </p:txBody>
        </p:sp>
        <p:grpSp>
          <p:nvGrpSpPr>
            <p:cNvPr id="1371" name="Google Shape;1371;p37"/>
            <p:cNvGrpSpPr/>
            <p:nvPr/>
          </p:nvGrpSpPr>
          <p:grpSpPr>
            <a:xfrm>
              <a:off x="5926287" y="1703624"/>
              <a:ext cx="1291601" cy="1291601"/>
              <a:chOff x="7060564" y="3059784"/>
              <a:chExt cx="1066294" cy="1066294"/>
            </a:xfrm>
          </p:grpSpPr>
          <p:grpSp>
            <p:nvGrpSpPr>
              <p:cNvPr id="1372" name="Google Shape;1372;p37"/>
              <p:cNvGrpSpPr/>
              <p:nvPr/>
            </p:nvGrpSpPr>
            <p:grpSpPr>
              <a:xfrm>
                <a:off x="7309085" y="3059784"/>
                <a:ext cx="569252" cy="1066294"/>
                <a:chOff x="7309085" y="3059784"/>
                <a:chExt cx="569252" cy="1066294"/>
              </a:xfrm>
            </p:grpSpPr>
            <p:grpSp>
              <p:nvGrpSpPr>
                <p:cNvPr id="1373" name="Google Shape;1373;p37"/>
                <p:cNvGrpSpPr/>
                <p:nvPr/>
              </p:nvGrpSpPr>
              <p:grpSpPr>
                <a:xfrm>
                  <a:off x="7309085" y="3059784"/>
                  <a:ext cx="569252" cy="482998"/>
                  <a:chOff x="7137385" y="3860057"/>
                  <a:chExt cx="569252" cy="482998"/>
                </a:xfrm>
              </p:grpSpPr>
              <p:sp>
                <p:nvSpPr>
                  <p:cNvPr id="1374" name="Google Shape;1374;p37"/>
                  <p:cNvSpPr/>
                  <p:nvPr/>
                </p:nvSpPr>
                <p:spPr>
                  <a:xfrm rot="10800000">
                    <a:off x="7137385" y="4024193"/>
                    <a:ext cx="569252" cy="3188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736" h="26739" extrusionOk="0">
                        <a:moveTo>
                          <a:pt x="23890" y="0"/>
                        </a:moveTo>
                        <a:lnTo>
                          <a:pt x="1" y="23802"/>
                        </a:lnTo>
                        <a:lnTo>
                          <a:pt x="2938" y="26739"/>
                        </a:lnTo>
                        <a:lnTo>
                          <a:pt x="23890" y="5874"/>
                        </a:lnTo>
                        <a:lnTo>
                          <a:pt x="44798" y="26739"/>
                        </a:lnTo>
                        <a:lnTo>
                          <a:pt x="47735" y="23802"/>
                        </a:lnTo>
                        <a:lnTo>
                          <a:pt x="2389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5" name="Google Shape;1375;p37"/>
                  <p:cNvSpPr/>
                  <p:nvPr/>
                </p:nvSpPr>
                <p:spPr>
                  <a:xfrm rot="10800000">
                    <a:off x="7218928" y="3942125"/>
                    <a:ext cx="406165" cy="237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060" h="19945" extrusionOk="0">
                        <a:moveTo>
                          <a:pt x="17052" y="0"/>
                        </a:moveTo>
                        <a:lnTo>
                          <a:pt x="1" y="17008"/>
                        </a:lnTo>
                        <a:lnTo>
                          <a:pt x="2981" y="19945"/>
                        </a:lnTo>
                        <a:lnTo>
                          <a:pt x="17052" y="5918"/>
                        </a:lnTo>
                        <a:lnTo>
                          <a:pt x="31122" y="19945"/>
                        </a:lnTo>
                        <a:lnTo>
                          <a:pt x="34059" y="17008"/>
                        </a:lnTo>
                        <a:lnTo>
                          <a:pt x="17052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6" name="Google Shape;1376;p37"/>
                  <p:cNvSpPr/>
                  <p:nvPr/>
                </p:nvSpPr>
                <p:spPr>
                  <a:xfrm rot="10800000">
                    <a:off x="7300996" y="3860057"/>
                    <a:ext cx="242030" cy="1563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96" h="13107" extrusionOk="0">
                        <a:moveTo>
                          <a:pt x="10170" y="0"/>
                        </a:moveTo>
                        <a:lnTo>
                          <a:pt x="1" y="10126"/>
                        </a:lnTo>
                        <a:lnTo>
                          <a:pt x="2937" y="13106"/>
                        </a:lnTo>
                        <a:lnTo>
                          <a:pt x="10170" y="5874"/>
                        </a:lnTo>
                        <a:lnTo>
                          <a:pt x="17359" y="13063"/>
                        </a:lnTo>
                        <a:lnTo>
                          <a:pt x="20295" y="10126"/>
                        </a:lnTo>
                        <a:lnTo>
                          <a:pt x="1017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377" name="Google Shape;1377;p37"/>
                <p:cNvGrpSpPr/>
                <p:nvPr/>
              </p:nvGrpSpPr>
              <p:grpSpPr>
                <a:xfrm rot="10800000">
                  <a:off x="7309085" y="3643080"/>
                  <a:ext cx="569252" cy="482998"/>
                  <a:chOff x="7137385" y="3860057"/>
                  <a:chExt cx="569252" cy="482998"/>
                </a:xfrm>
              </p:grpSpPr>
              <p:sp>
                <p:nvSpPr>
                  <p:cNvPr id="1378" name="Google Shape;1378;p37"/>
                  <p:cNvSpPr/>
                  <p:nvPr/>
                </p:nvSpPr>
                <p:spPr>
                  <a:xfrm rot="10800000">
                    <a:off x="7137385" y="4024193"/>
                    <a:ext cx="569252" cy="3188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736" h="26739" extrusionOk="0">
                        <a:moveTo>
                          <a:pt x="23890" y="0"/>
                        </a:moveTo>
                        <a:lnTo>
                          <a:pt x="1" y="23802"/>
                        </a:lnTo>
                        <a:lnTo>
                          <a:pt x="2938" y="26739"/>
                        </a:lnTo>
                        <a:lnTo>
                          <a:pt x="23890" y="5874"/>
                        </a:lnTo>
                        <a:lnTo>
                          <a:pt x="44798" y="26739"/>
                        </a:lnTo>
                        <a:lnTo>
                          <a:pt x="47735" y="23802"/>
                        </a:lnTo>
                        <a:lnTo>
                          <a:pt x="2389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9" name="Google Shape;1379;p37"/>
                  <p:cNvSpPr/>
                  <p:nvPr/>
                </p:nvSpPr>
                <p:spPr>
                  <a:xfrm rot="10800000">
                    <a:off x="7218928" y="3942125"/>
                    <a:ext cx="406165" cy="237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060" h="19945" extrusionOk="0">
                        <a:moveTo>
                          <a:pt x="17052" y="0"/>
                        </a:moveTo>
                        <a:lnTo>
                          <a:pt x="1" y="17008"/>
                        </a:lnTo>
                        <a:lnTo>
                          <a:pt x="2981" y="19945"/>
                        </a:lnTo>
                        <a:lnTo>
                          <a:pt x="17052" y="5918"/>
                        </a:lnTo>
                        <a:lnTo>
                          <a:pt x="31122" y="19945"/>
                        </a:lnTo>
                        <a:lnTo>
                          <a:pt x="34059" y="17008"/>
                        </a:lnTo>
                        <a:lnTo>
                          <a:pt x="17052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0" name="Google Shape;1380;p37"/>
                  <p:cNvSpPr/>
                  <p:nvPr/>
                </p:nvSpPr>
                <p:spPr>
                  <a:xfrm rot="10800000">
                    <a:off x="7300996" y="3860057"/>
                    <a:ext cx="242030" cy="1563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96" h="13107" extrusionOk="0">
                        <a:moveTo>
                          <a:pt x="10170" y="0"/>
                        </a:moveTo>
                        <a:lnTo>
                          <a:pt x="1" y="10126"/>
                        </a:lnTo>
                        <a:lnTo>
                          <a:pt x="2937" y="13106"/>
                        </a:lnTo>
                        <a:lnTo>
                          <a:pt x="10170" y="5874"/>
                        </a:lnTo>
                        <a:lnTo>
                          <a:pt x="17359" y="13063"/>
                        </a:lnTo>
                        <a:lnTo>
                          <a:pt x="20295" y="10126"/>
                        </a:lnTo>
                        <a:lnTo>
                          <a:pt x="1017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381" name="Google Shape;1381;p37"/>
              <p:cNvGrpSpPr/>
              <p:nvPr/>
            </p:nvGrpSpPr>
            <p:grpSpPr>
              <a:xfrm>
                <a:off x="7060564" y="3308305"/>
                <a:ext cx="1066294" cy="569252"/>
                <a:chOff x="7060564" y="3308305"/>
                <a:chExt cx="1066294" cy="569252"/>
              </a:xfrm>
            </p:grpSpPr>
            <p:grpSp>
              <p:nvGrpSpPr>
                <p:cNvPr id="1382" name="Google Shape;1382;p37"/>
                <p:cNvGrpSpPr/>
                <p:nvPr/>
              </p:nvGrpSpPr>
              <p:grpSpPr>
                <a:xfrm rot="5400000">
                  <a:off x="7600732" y="3351432"/>
                  <a:ext cx="569252" cy="482998"/>
                  <a:chOff x="7137385" y="3860057"/>
                  <a:chExt cx="569252" cy="482998"/>
                </a:xfrm>
              </p:grpSpPr>
              <p:sp>
                <p:nvSpPr>
                  <p:cNvPr id="1383" name="Google Shape;1383;p37"/>
                  <p:cNvSpPr/>
                  <p:nvPr/>
                </p:nvSpPr>
                <p:spPr>
                  <a:xfrm rot="10800000">
                    <a:off x="7137385" y="4024193"/>
                    <a:ext cx="569252" cy="3188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736" h="26739" extrusionOk="0">
                        <a:moveTo>
                          <a:pt x="23890" y="0"/>
                        </a:moveTo>
                        <a:lnTo>
                          <a:pt x="1" y="23802"/>
                        </a:lnTo>
                        <a:lnTo>
                          <a:pt x="2938" y="26739"/>
                        </a:lnTo>
                        <a:lnTo>
                          <a:pt x="23890" y="5874"/>
                        </a:lnTo>
                        <a:lnTo>
                          <a:pt x="44798" y="26739"/>
                        </a:lnTo>
                        <a:lnTo>
                          <a:pt x="47735" y="23802"/>
                        </a:lnTo>
                        <a:lnTo>
                          <a:pt x="2389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4" name="Google Shape;1384;p37"/>
                  <p:cNvSpPr/>
                  <p:nvPr/>
                </p:nvSpPr>
                <p:spPr>
                  <a:xfrm rot="10800000">
                    <a:off x="7218928" y="3942125"/>
                    <a:ext cx="406165" cy="237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060" h="19945" extrusionOk="0">
                        <a:moveTo>
                          <a:pt x="17052" y="0"/>
                        </a:moveTo>
                        <a:lnTo>
                          <a:pt x="1" y="17008"/>
                        </a:lnTo>
                        <a:lnTo>
                          <a:pt x="2981" y="19945"/>
                        </a:lnTo>
                        <a:lnTo>
                          <a:pt x="17052" y="5918"/>
                        </a:lnTo>
                        <a:lnTo>
                          <a:pt x="31122" y="19945"/>
                        </a:lnTo>
                        <a:lnTo>
                          <a:pt x="34059" y="17008"/>
                        </a:lnTo>
                        <a:lnTo>
                          <a:pt x="17052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5" name="Google Shape;1385;p37"/>
                  <p:cNvSpPr/>
                  <p:nvPr/>
                </p:nvSpPr>
                <p:spPr>
                  <a:xfrm rot="10800000">
                    <a:off x="7300996" y="3860057"/>
                    <a:ext cx="242030" cy="1563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96" h="13107" extrusionOk="0">
                        <a:moveTo>
                          <a:pt x="10170" y="0"/>
                        </a:moveTo>
                        <a:lnTo>
                          <a:pt x="1" y="10126"/>
                        </a:lnTo>
                        <a:lnTo>
                          <a:pt x="2937" y="13106"/>
                        </a:lnTo>
                        <a:lnTo>
                          <a:pt x="10170" y="5874"/>
                        </a:lnTo>
                        <a:lnTo>
                          <a:pt x="17359" y="13063"/>
                        </a:lnTo>
                        <a:lnTo>
                          <a:pt x="20295" y="10126"/>
                        </a:lnTo>
                        <a:lnTo>
                          <a:pt x="1017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386" name="Google Shape;1386;p37"/>
                <p:cNvGrpSpPr/>
                <p:nvPr/>
              </p:nvGrpSpPr>
              <p:grpSpPr>
                <a:xfrm rot="-5400000">
                  <a:off x="7017437" y="3351432"/>
                  <a:ext cx="569252" cy="482998"/>
                  <a:chOff x="7137385" y="3860057"/>
                  <a:chExt cx="569252" cy="482998"/>
                </a:xfrm>
              </p:grpSpPr>
              <p:sp>
                <p:nvSpPr>
                  <p:cNvPr id="1387" name="Google Shape;1387;p37"/>
                  <p:cNvSpPr/>
                  <p:nvPr/>
                </p:nvSpPr>
                <p:spPr>
                  <a:xfrm rot="10800000">
                    <a:off x="7137385" y="4024193"/>
                    <a:ext cx="569252" cy="3188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736" h="26739" extrusionOk="0">
                        <a:moveTo>
                          <a:pt x="23890" y="0"/>
                        </a:moveTo>
                        <a:lnTo>
                          <a:pt x="1" y="23802"/>
                        </a:lnTo>
                        <a:lnTo>
                          <a:pt x="2938" y="26739"/>
                        </a:lnTo>
                        <a:lnTo>
                          <a:pt x="23890" y="5874"/>
                        </a:lnTo>
                        <a:lnTo>
                          <a:pt x="44798" y="26739"/>
                        </a:lnTo>
                        <a:lnTo>
                          <a:pt x="47735" y="23802"/>
                        </a:lnTo>
                        <a:lnTo>
                          <a:pt x="2389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8" name="Google Shape;1388;p37"/>
                  <p:cNvSpPr/>
                  <p:nvPr/>
                </p:nvSpPr>
                <p:spPr>
                  <a:xfrm rot="10800000">
                    <a:off x="7218928" y="3942125"/>
                    <a:ext cx="406165" cy="237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060" h="19945" extrusionOk="0">
                        <a:moveTo>
                          <a:pt x="17052" y="0"/>
                        </a:moveTo>
                        <a:lnTo>
                          <a:pt x="1" y="17008"/>
                        </a:lnTo>
                        <a:lnTo>
                          <a:pt x="2981" y="19945"/>
                        </a:lnTo>
                        <a:lnTo>
                          <a:pt x="17052" y="5918"/>
                        </a:lnTo>
                        <a:lnTo>
                          <a:pt x="31122" y="19945"/>
                        </a:lnTo>
                        <a:lnTo>
                          <a:pt x="34059" y="17008"/>
                        </a:lnTo>
                        <a:lnTo>
                          <a:pt x="17052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9" name="Google Shape;1389;p37"/>
                  <p:cNvSpPr/>
                  <p:nvPr/>
                </p:nvSpPr>
                <p:spPr>
                  <a:xfrm rot="10800000">
                    <a:off x="7300996" y="3860057"/>
                    <a:ext cx="242030" cy="1563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96" h="13107" extrusionOk="0">
                        <a:moveTo>
                          <a:pt x="10170" y="0"/>
                        </a:moveTo>
                        <a:lnTo>
                          <a:pt x="1" y="10126"/>
                        </a:lnTo>
                        <a:lnTo>
                          <a:pt x="2937" y="13106"/>
                        </a:lnTo>
                        <a:lnTo>
                          <a:pt x="10170" y="5874"/>
                        </a:lnTo>
                        <a:lnTo>
                          <a:pt x="17359" y="13063"/>
                        </a:lnTo>
                        <a:lnTo>
                          <a:pt x="20295" y="10126"/>
                        </a:lnTo>
                        <a:lnTo>
                          <a:pt x="1017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5" name="Google Shape;1390;p37">
            <a:extLst>
              <a:ext uri="{FF2B5EF4-FFF2-40B4-BE49-F238E27FC236}">
                <a16:creationId xmlns:a16="http://schemas.microsoft.com/office/drawing/2014/main" id="{A8645966-41BB-F98D-C98F-E829FA8BF2BB}"/>
              </a:ext>
            </a:extLst>
          </p:cNvPr>
          <p:cNvSpPr txBox="1">
            <a:spLocks/>
          </p:cNvSpPr>
          <p:nvPr/>
        </p:nvSpPr>
        <p:spPr>
          <a:xfrm>
            <a:off x="3609865" y="994695"/>
            <a:ext cx="2403107" cy="399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"/>
              <a:t>Model ResNet-152</a:t>
            </a:r>
            <a:endParaRPr lang="en-US"/>
          </a:p>
        </p:txBody>
      </p:sp>
      <p:pic>
        <p:nvPicPr>
          <p:cNvPr id="6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044D381-87BC-C27D-60EC-264D23AFA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924" y="1425171"/>
            <a:ext cx="6036129" cy="3462618"/>
          </a:xfrm>
          <a:prstGeom prst="rect">
            <a:avLst/>
          </a:prstGeom>
        </p:spPr>
      </p:pic>
      <p:sp>
        <p:nvSpPr>
          <p:cNvPr id="28" name="Hình Bầu dục 45">
            <a:extLst>
              <a:ext uri="{FF2B5EF4-FFF2-40B4-BE49-F238E27FC236}">
                <a16:creationId xmlns:a16="http://schemas.microsoft.com/office/drawing/2014/main" id="{500DBA1F-A92E-420A-B060-BB420B9C5E68}"/>
              </a:ext>
            </a:extLst>
          </p:cNvPr>
          <p:cNvSpPr/>
          <p:nvPr/>
        </p:nvSpPr>
        <p:spPr>
          <a:xfrm>
            <a:off x="8485725" y="4571233"/>
            <a:ext cx="658275" cy="53084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>
                    <a:lumMod val="95000"/>
                    <a:lumOff val="5000"/>
                  </a:schemeClr>
                </a:solidFill>
              </a:rPr>
              <a:t>20</a:t>
            </a:r>
            <a:endParaRPr lang="vi-VN" sz="18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16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37"/>
          <p:cNvSpPr txBox="1">
            <a:spLocks noGrp="1"/>
          </p:cNvSpPr>
          <p:nvPr>
            <p:ph type="title"/>
          </p:nvPr>
        </p:nvSpPr>
        <p:spPr>
          <a:xfrm>
            <a:off x="1042425" y="539500"/>
            <a:ext cx="74433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ResNet-152</a:t>
            </a:r>
            <a:endParaRPr/>
          </a:p>
        </p:txBody>
      </p:sp>
      <p:grpSp>
        <p:nvGrpSpPr>
          <p:cNvPr id="1368" name="Google Shape;1368;p37"/>
          <p:cNvGrpSpPr/>
          <p:nvPr/>
        </p:nvGrpSpPr>
        <p:grpSpPr>
          <a:xfrm>
            <a:off x="5710168" y="1893722"/>
            <a:ext cx="1564162" cy="1660864"/>
            <a:chOff x="5790005" y="1703624"/>
            <a:chExt cx="1564162" cy="1660864"/>
          </a:xfrm>
        </p:grpSpPr>
        <p:sp>
          <p:nvSpPr>
            <p:cNvPr id="1369" name="Google Shape;1369;p37"/>
            <p:cNvSpPr/>
            <p:nvPr/>
          </p:nvSpPr>
          <p:spPr>
            <a:xfrm>
              <a:off x="5790005" y="3181113"/>
              <a:ext cx="724320" cy="183376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chemeClr val="accent4"/>
                  </a:solidFill>
                  <a:latin typeface="Work Sans;600"/>
                </a:rPr>
                <a:t>YOUR</a:t>
              </a:r>
            </a:p>
          </p:txBody>
        </p:sp>
        <p:sp>
          <p:nvSpPr>
            <p:cNvPr id="1370" name="Google Shape;1370;p37"/>
            <p:cNvSpPr/>
            <p:nvPr/>
          </p:nvSpPr>
          <p:spPr>
            <a:xfrm>
              <a:off x="6633420" y="3181113"/>
              <a:ext cx="720748" cy="183376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chemeClr val="accent4"/>
                  </a:solidFill>
                  <a:latin typeface="Work Sans;800"/>
                </a:rPr>
                <a:t>LOGO</a:t>
              </a:r>
            </a:p>
          </p:txBody>
        </p:sp>
        <p:grpSp>
          <p:nvGrpSpPr>
            <p:cNvPr id="1371" name="Google Shape;1371;p37"/>
            <p:cNvGrpSpPr/>
            <p:nvPr/>
          </p:nvGrpSpPr>
          <p:grpSpPr>
            <a:xfrm>
              <a:off x="5926287" y="1703624"/>
              <a:ext cx="1291601" cy="1291601"/>
              <a:chOff x="7060564" y="3059784"/>
              <a:chExt cx="1066294" cy="1066294"/>
            </a:xfrm>
          </p:grpSpPr>
          <p:grpSp>
            <p:nvGrpSpPr>
              <p:cNvPr id="1372" name="Google Shape;1372;p37"/>
              <p:cNvGrpSpPr/>
              <p:nvPr/>
            </p:nvGrpSpPr>
            <p:grpSpPr>
              <a:xfrm>
                <a:off x="7309085" y="3059784"/>
                <a:ext cx="569252" cy="1066294"/>
                <a:chOff x="7309085" y="3059784"/>
                <a:chExt cx="569252" cy="1066294"/>
              </a:xfrm>
            </p:grpSpPr>
            <p:grpSp>
              <p:nvGrpSpPr>
                <p:cNvPr id="1373" name="Google Shape;1373;p37"/>
                <p:cNvGrpSpPr/>
                <p:nvPr/>
              </p:nvGrpSpPr>
              <p:grpSpPr>
                <a:xfrm>
                  <a:off x="7309085" y="3059784"/>
                  <a:ext cx="569252" cy="482998"/>
                  <a:chOff x="7137385" y="3860057"/>
                  <a:chExt cx="569252" cy="482998"/>
                </a:xfrm>
              </p:grpSpPr>
              <p:sp>
                <p:nvSpPr>
                  <p:cNvPr id="1374" name="Google Shape;1374;p37"/>
                  <p:cNvSpPr/>
                  <p:nvPr/>
                </p:nvSpPr>
                <p:spPr>
                  <a:xfrm rot="10800000">
                    <a:off x="7137385" y="4024193"/>
                    <a:ext cx="569252" cy="3188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736" h="26739" extrusionOk="0">
                        <a:moveTo>
                          <a:pt x="23890" y="0"/>
                        </a:moveTo>
                        <a:lnTo>
                          <a:pt x="1" y="23802"/>
                        </a:lnTo>
                        <a:lnTo>
                          <a:pt x="2938" y="26739"/>
                        </a:lnTo>
                        <a:lnTo>
                          <a:pt x="23890" y="5874"/>
                        </a:lnTo>
                        <a:lnTo>
                          <a:pt x="44798" y="26739"/>
                        </a:lnTo>
                        <a:lnTo>
                          <a:pt x="47735" y="23802"/>
                        </a:lnTo>
                        <a:lnTo>
                          <a:pt x="2389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5" name="Google Shape;1375;p37"/>
                  <p:cNvSpPr/>
                  <p:nvPr/>
                </p:nvSpPr>
                <p:spPr>
                  <a:xfrm rot="10800000">
                    <a:off x="7218928" y="3942125"/>
                    <a:ext cx="406165" cy="237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060" h="19945" extrusionOk="0">
                        <a:moveTo>
                          <a:pt x="17052" y="0"/>
                        </a:moveTo>
                        <a:lnTo>
                          <a:pt x="1" y="17008"/>
                        </a:lnTo>
                        <a:lnTo>
                          <a:pt x="2981" y="19945"/>
                        </a:lnTo>
                        <a:lnTo>
                          <a:pt x="17052" y="5918"/>
                        </a:lnTo>
                        <a:lnTo>
                          <a:pt x="31122" y="19945"/>
                        </a:lnTo>
                        <a:lnTo>
                          <a:pt x="34059" y="17008"/>
                        </a:lnTo>
                        <a:lnTo>
                          <a:pt x="17052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6" name="Google Shape;1376;p37"/>
                  <p:cNvSpPr/>
                  <p:nvPr/>
                </p:nvSpPr>
                <p:spPr>
                  <a:xfrm rot="10800000">
                    <a:off x="7300996" y="3860057"/>
                    <a:ext cx="242030" cy="1563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96" h="13107" extrusionOk="0">
                        <a:moveTo>
                          <a:pt x="10170" y="0"/>
                        </a:moveTo>
                        <a:lnTo>
                          <a:pt x="1" y="10126"/>
                        </a:lnTo>
                        <a:lnTo>
                          <a:pt x="2937" y="13106"/>
                        </a:lnTo>
                        <a:lnTo>
                          <a:pt x="10170" y="5874"/>
                        </a:lnTo>
                        <a:lnTo>
                          <a:pt x="17359" y="13063"/>
                        </a:lnTo>
                        <a:lnTo>
                          <a:pt x="20295" y="10126"/>
                        </a:lnTo>
                        <a:lnTo>
                          <a:pt x="1017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377" name="Google Shape;1377;p37"/>
                <p:cNvGrpSpPr/>
                <p:nvPr/>
              </p:nvGrpSpPr>
              <p:grpSpPr>
                <a:xfrm rot="10800000">
                  <a:off x="7309085" y="3643080"/>
                  <a:ext cx="569252" cy="482998"/>
                  <a:chOff x="7137385" y="3860057"/>
                  <a:chExt cx="569252" cy="482998"/>
                </a:xfrm>
              </p:grpSpPr>
              <p:sp>
                <p:nvSpPr>
                  <p:cNvPr id="1378" name="Google Shape;1378;p37"/>
                  <p:cNvSpPr/>
                  <p:nvPr/>
                </p:nvSpPr>
                <p:spPr>
                  <a:xfrm rot="10800000">
                    <a:off x="7137385" y="4024193"/>
                    <a:ext cx="569252" cy="3188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736" h="26739" extrusionOk="0">
                        <a:moveTo>
                          <a:pt x="23890" y="0"/>
                        </a:moveTo>
                        <a:lnTo>
                          <a:pt x="1" y="23802"/>
                        </a:lnTo>
                        <a:lnTo>
                          <a:pt x="2938" y="26739"/>
                        </a:lnTo>
                        <a:lnTo>
                          <a:pt x="23890" y="5874"/>
                        </a:lnTo>
                        <a:lnTo>
                          <a:pt x="44798" y="26739"/>
                        </a:lnTo>
                        <a:lnTo>
                          <a:pt x="47735" y="23802"/>
                        </a:lnTo>
                        <a:lnTo>
                          <a:pt x="2389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9" name="Google Shape;1379;p37"/>
                  <p:cNvSpPr/>
                  <p:nvPr/>
                </p:nvSpPr>
                <p:spPr>
                  <a:xfrm rot="10800000">
                    <a:off x="7218928" y="3942125"/>
                    <a:ext cx="406165" cy="237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060" h="19945" extrusionOk="0">
                        <a:moveTo>
                          <a:pt x="17052" y="0"/>
                        </a:moveTo>
                        <a:lnTo>
                          <a:pt x="1" y="17008"/>
                        </a:lnTo>
                        <a:lnTo>
                          <a:pt x="2981" y="19945"/>
                        </a:lnTo>
                        <a:lnTo>
                          <a:pt x="17052" y="5918"/>
                        </a:lnTo>
                        <a:lnTo>
                          <a:pt x="31122" y="19945"/>
                        </a:lnTo>
                        <a:lnTo>
                          <a:pt x="34059" y="17008"/>
                        </a:lnTo>
                        <a:lnTo>
                          <a:pt x="17052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0" name="Google Shape;1380;p37"/>
                  <p:cNvSpPr/>
                  <p:nvPr/>
                </p:nvSpPr>
                <p:spPr>
                  <a:xfrm rot="10800000">
                    <a:off x="7300996" y="3860057"/>
                    <a:ext cx="242030" cy="1563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96" h="13107" extrusionOk="0">
                        <a:moveTo>
                          <a:pt x="10170" y="0"/>
                        </a:moveTo>
                        <a:lnTo>
                          <a:pt x="1" y="10126"/>
                        </a:lnTo>
                        <a:lnTo>
                          <a:pt x="2937" y="13106"/>
                        </a:lnTo>
                        <a:lnTo>
                          <a:pt x="10170" y="5874"/>
                        </a:lnTo>
                        <a:lnTo>
                          <a:pt x="17359" y="13063"/>
                        </a:lnTo>
                        <a:lnTo>
                          <a:pt x="20295" y="10126"/>
                        </a:lnTo>
                        <a:lnTo>
                          <a:pt x="1017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381" name="Google Shape;1381;p37"/>
              <p:cNvGrpSpPr/>
              <p:nvPr/>
            </p:nvGrpSpPr>
            <p:grpSpPr>
              <a:xfrm>
                <a:off x="7060564" y="3308305"/>
                <a:ext cx="1066294" cy="569252"/>
                <a:chOff x="7060564" y="3308305"/>
                <a:chExt cx="1066294" cy="569252"/>
              </a:xfrm>
            </p:grpSpPr>
            <p:grpSp>
              <p:nvGrpSpPr>
                <p:cNvPr id="1382" name="Google Shape;1382;p37"/>
                <p:cNvGrpSpPr/>
                <p:nvPr/>
              </p:nvGrpSpPr>
              <p:grpSpPr>
                <a:xfrm rot="5400000">
                  <a:off x="7600732" y="3351432"/>
                  <a:ext cx="569252" cy="482998"/>
                  <a:chOff x="7137385" y="3860057"/>
                  <a:chExt cx="569252" cy="482998"/>
                </a:xfrm>
              </p:grpSpPr>
              <p:sp>
                <p:nvSpPr>
                  <p:cNvPr id="1383" name="Google Shape;1383;p37"/>
                  <p:cNvSpPr/>
                  <p:nvPr/>
                </p:nvSpPr>
                <p:spPr>
                  <a:xfrm rot="10800000">
                    <a:off x="7137385" y="4024193"/>
                    <a:ext cx="569252" cy="3188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736" h="26739" extrusionOk="0">
                        <a:moveTo>
                          <a:pt x="23890" y="0"/>
                        </a:moveTo>
                        <a:lnTo>
                          <a:pt x="1" y="23802"/>
                        </a:lnTo>
                        <a:lnTo>
                          <a:pt x="2938" y="26739"/>
                        </a:lnTo>
                        <a:lnTo>
                          <a:pt x="23890" y="5874"/>
                        </a:lnTo>
                        <a:lnTo>
                          <a:pt x="44798" y="26739"/>
                        </a:lnTo>
                        <a:lnTo>
                          <a:pt x="47735" y="23802"/>
                        </a:lnTo>
                        <a:lnTo>
                          <a:pt x="2389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4" name="Google Shape;1384;p37"/>
                  <p:cNvSpPr/>
                  <p:nvPr/>
                </p:nvSpPr>
                <p:spPr>
                  <a:xfrm rot="10800000">
                    <a:off x="7218928" y="3942125"/>
                    <a:ext cx="406165" cy="237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060" h="19945" extrusionOk="0">
                        <a:moveTo>
                          <a:pt x="17052" y="0"/>
                        </a:moveTo>
                        <a:lnTo>
                          <a:pt x="1" y="17008"/>
                        </a:lnTo>
                        <a:lnTo>
                          <a:pt x="2981" y="19945"/>
                        </a:lnTo>
                        <a:lnTo>
                          <a:pt x="17052" y="5918"/>
                        </a:lnTo>
                        <a:lnTo>
                          <a:pt x="31122" y="19945"/>
                        </a:lnTo>
                        <a:lnTo>
                          <a:pt x="34059" y="17008"/>
                        </a:lnTo>
                        <a:lnTo>
                          <a:pt x="17052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5" name="Google Shape;1385;p37"/>
                  <p:cNvSpPr/>
                  <p:nvPr/>
                </p:nvSpPr>
                <p:spPr>
                  <a:xfrm rot="10800000">
                    <a:off x="7300996" y="3860057"/>
                    <a:ext cx="242030" cy="1563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96" h="13107" extrusionOk="0">
                        <a:moveTo>
                          <a:pt x="10170" y="0"/>
                        </a:moveTo>
                        <a:lnTo>
                          <a:pt x="1" y="10126"/>
                        </a:lnTo>
                        <a:lnTo>
                          <a:pt x="2937" y="13106"/>
                        </a:lnTo>
                        <a:lnTo>
                          <a:pt x="10170" y="5874"/>
                        </a:lnTo>
                        <a:lnTo>
                          <a:pt x="17359" y="13063"/>
                        </a:lnTo>
                        <a:lnTo>
                          <a:pt x="20295" y="10126"/>
                        </a:lnTo>
                        <a:lnTo>
                          <a:pt x="1017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386" name="Google Shape;1386;p37"/>
                <p:cNvGrpSpPr/>
                <p:nvPr/>
              </p:nvGrpSpPr>
              <p:grpSpPr>
                <a:xfrm rot="-5400000">
                  <a:off x="7017437" y="3351432"/>
                  <a:ext cx="569252" cy="482998"/>
                  <a:chOff x="7137385" y="3860057"/>
                  <a:chExt cx="569252" cy="482998"/>
                </a:xfrm>
              </p:grpSpPr>
              <p:sp>
                <p:nvSpPr>
                  <p:cNvPr id="1387" name="Google Shape;1387;p37"/>
                  <p:cNvSpPr/>
                  <p:nvPr/>
                </p:nvSpPr>
                <p:spPr>
                  <a:xfrm rot="10800000">
                    <a:off x="7137385" y="4024193"/>
                    <a:ext cx="569252" cy="3188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736" h="26739" extrusionOk="0">
                        <a:moveTo>
                          <a:pt x="23890" y="0"/>
                        </a:moveTo>
                        <a:lnTo>
                          <a:pt x="1" y="23802"/>
                        </a:lnTo>
                        <a:lnTo>
                          <a:pt x="2938" y="26739"/>
                        </a:lnTo>
                        <a:lnTo>
                          <a:pt x="23890" y="5874"/>
                        </a:lnTo>
                        <a:lnTo>
                          <a:pt x="44798" y="26739"/>
                        </a:lnTo>
                        <a:lnTo>
                          <a:pt x="47735" y="23802"/>
                        </a:lnTo>
                        <a:lnTo>
                          <a:pt x="2389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8" name="Google Shape;1388;p37"/>
                  <p:cNvSpPr/>
                  <p:nvPr/>
                </p:nvSpPr>
                <p:spPr>
                  <a:xfrm rot="10800000">
                    <a:off x="7218928" y="3942125"/>
                    <a:ext cx="406165" cy="237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060" h="19945" extrusionOk="0">
                        <a:moveTo>
                          <a:pt x="17052" y="0"/>
                        </a:moveTo>
                        <a:lnTo>
                          <a:pt x="1" y="17008"/>
                        </a:lnTo>
                        <a:lnTo>
                          <a:pt x="2981" y="19945"/>
                        </a:lnTo>
                        <a:lnTo>
                          <a:pt x="17052" y="5918"/>
                        </a:lnTo>
                        <a:lnTo>
                          <a:pt x="31122" y="19945"/>
                        </a:lnTo>
                        <a:lnTo>
                          <a:pt x="34059" y="17008"/>
                        </a:lnTo>
                        <a:lnTo>
                          <a:pt x="17052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9" name="Google Shape;1389;p37"/>
                  <p:cNvSpPr/>
                  <p:nvPr/>
                </p:nvSpPr>
                <p:spPr>
                  <a:xfrm rot="10800000">
                    <a:off x="7300996" y="3860057"/>
                    <a:ext cx="242030" cy="1563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96" h="13107" extrusionOk="0">
                        <a:moveTo>
                          <a:pt x="10170" y="0"/>
                        </a:moveTo>
                        <a:lnTo>
                          <a:pt x="1" y="10126"/>
                        </a:lnTo>
                        <a:lnTo>
                          <a:pt x="2937" y="13106"/>
                        </a:lnTo>
                        <a:lnTo>
                          <a:pt x="10170" y="5874"/>
                        </a:lnTo>
                        <a:lnTo>
                          <a:pt x="17359" y="13063"/>
                        </a:lnTo>
                        <a:lnTo>
                          <a:pt x="20295" y="10126"/>
                        </a:lnTo>
                        <a:lnTo>
                          <a:pt x="1017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5" name="Google Shape;1390;p37">
            <a:extLst>
              <a:ext uri="{FF2B5EF4-FFF2-40B4-BE49-F238E27FC236}">
                <a16:creationId xmlns:a16="http://schemas.microsoft.com/office/drawing/2014/main" id="{A8645966-41BB-F98D-C98F-E829FA8BF2BB}"/>
              </a:ext>
            </a:extLst>
          </p:cNvPr>
          <p:cNvSpPr txBox="1">
            <a:spLocks/>
          </p:cNvSpPr>
          <p:nvPr/>
        </p:nvSpPr>
        <p:spPr>
          <a:xfrm>
            <a:off x="3794066" y="1054919"/>
            <a:ext cx="2403107" cy="467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"/>
              <a:t>Accuracy và Loss</a:t>
            </a:r>
            <a:endParaRPr lang="en-US"/>
          </a:p>
        </p:txBody>
      </p:sp>
      <p:pic>
        <p:nvPicPr>
          <p:cNvPr id="3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1CFAF2CF-D622-E412-2D46-372890389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40" y="1695430"/>
            <a:ext cx="7992532" cy="3053149"/>
          </a:xfrm>
          <a:prstGeom prst="rect">
            <a:avLst/>
          </a:prstGeom>
        </p:spPr>
      </p:pic>
      <p:sp>
        <p:nvSpPr>
          <p:cNvPr id="27" name="Hình Bầu dục 45">
            <a:extLst>
              <a:ext uri="{FF2B5EF4-FFF2-40B4-BE49-F238E27FC236}">
                <a16:creationId xmlns:a16="http://schemas.microsoft.com/office/drawing/2014/main" id="{9C96C266-161B-4E0C-A3D5-8D085171F012}"/>
              </a:ext>
            </a:extLst>
          </p:cNvPr>
          <p:cNvSpPr/>
          <p:nvPr/>
        </p:nvSpPr>
        <p:spPr>
          <a:xfrm>
            <a:off x="8485725" y="4571233"/>
            <a:ext cx="658275" cy="53084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>
                    <a:lumMod val="95000"/>
                    <a:lumOff val="5000"/>
                  </a:schemeClr>
                </a:solidFill>
              </a:rPr>
              <a:t>21</a:t>
            </a:r>
            <a:endParaRPr lang="vi-VN" sz="18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029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Hình Bầu dục 45">
            <a:extLst>
              <a:ext uri="{FF2B5EF4-FFF2-40B4-BE49-F238E27FC236}">
                <a16:creationId xmlns:a16="http://schemas.microsoft.com/office/drawing/2014/main" id="{5DC4E772-6E05-4F0A-8CF0-5296055A96DD}"/>
              </a:ext>
            </a:extLst>
          </p:cNvPr>
          <p:cNvSpPr/>
          <p:nvPr/>
        </p:nvSpPr>
        <p:spPr>
          <a:xfrm>
            <a:off x="8485725" y="4571233"/>
            <a:ext cx="658275" cy="53084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>
                    <a:lumMod val="95000"/>
                    <a:lumOff val="5000"/>
                  </a:schemeClr>
                </a:solidFill>
              </a:rPr>
              <a:t>22</a:t>
            </a:r>
            <a:endParaRPr lang="vi-VN" sz="18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4EA7527E-1AC9-E2F0-C53E-64BC3E4E5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68" y="27246"/>
            <a:ext cx="4763860" cy="4837276"/>
          </a:xfrm>
          <a:prstGeom prst="rect">
            <a:avLst/>
          </a:prstGeom>
        </p:spPr>
      </p:pic>
      <p:sp>
        <p:nvSpPr>
          <p:cNvPr id="4" name="Google Shape;1367;p37">
            <a:extLst>
              <a:ext uri="{FF2B5EF4-FFF2-40B4-BE49-F238E27FC236}">
                <a16:creationId xmlns:a16="http://schemas.microsoft.com/office/drawing/2014/main" id="{CC17183F-F76F-FF24-FB76-29E3B7E5B2E8}"/>
              </a:ext>
            </a:extLst>
          </p:cNvPr>
          <p:cNvSpPr txBox="1">
            <a:spLocks/>
          </p:cNvSpPr>
          <p:nvPr/>
        </p:nvSpPr>
        <p:spPr>
          <a:xfrm>
            <a:off x="5047797" y="1906814"/>
            <a:ext cx="4046765" cy="1433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Work Sans ExtraBold"/>
              <a:buNone/>
              <a:defRPr sz="2800" b="0" i="0" u="none" strike="noStrike" cap="none">
                <a:solidFill>
                  <a:schemeClr val="accent4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/>
              <a:t>ResNet-152</a:t>
            </a:r>
            <a:br>
              <a:rPr lang="en"/>
            </a:br>
            <a:r>
              <a:rPr lang="en"/>
              <a:t>Normalized confusion matrix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934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563;p45">
            <a:extLst>
              <a:ext uri="{FF2B5EF4-FFF2-40B4-BE49-F238E27FC236}">
                <a16:creationId xmlns:a16="http://schemas.microsoft.com/office/drawing/2014/main" id="{95D7955D-8736-7CC1-AC73-B8360A42E991}"/>
              </a:ext>
            </a:extLst>
          </p:cNvPr>
          <p:cNvSpPr txBox="1">
            <a:spLocks/>
          </p:cNvSpPr>
          <p:nvPr/>
        </p:nvSpPr>
        <p:spPr>
          <a:xfrm>
            <a:off x="1215236" y="507069"/>
            <a:ext cx="2646783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Work Sans ExtraBold"/>
              <a:buNone/>
              <a:defRPr sz="2800" b="0" i="0" u="none" strike="noStrike" cap="none">
                <a:solidFill>
                  <a:schemeClr val="accent4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err="1"/>
              <a:t>Kết</a:t>
            </a:r>
            <a:r>
              <a:rPr lang="en-GB"/>
              <a:t> </a:t>
            </a:r>
            <a:r>
              <a:rPr lang="en-GB" err="1"/>
              <a:t>luận</a:t>
            </a:r>
            <a:endParaRPr lang="en-GB"/>
          </a:p>
        </p:txBody>
      </p:sp>
      <p:graphicFrame>
        <p:nvGraphicFramePr>
          <p:cNvPr id="18" name="Table 3">
            <a:extLst>
              <a:ext uri="{FF2B5EF4-FFF2-40B4-BE49-F238E27FC236}">
                <a16:creationId xmlns:a16="http://schemas.microsoft.com/office/drawing/2014/main" id="{7FF2CD43-FF76-5393-FE1F-870319FF5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192646"/>
              </p:ext>
            </p:extLst>
          </p:nvPr>
        </p:nvGraphicFramePr>
        <p:xfrm>
          <a:off x="342760" y="1083069"/>
          <a:ext cx="8472102" cy="3401708"/>
        </p:xfrm>
        <a:graphic>
          <a:graphicData uri="http://schemas.openxmlformats.org/drawingml/2006/table">
            <a:tbl>
              <a:tblPr firstRow="1" bandRow="1">
                <a:tableStyleId>{06E24059-5C8A-43E0-A720-CDE1E793823C}</a:tableStyleId>
              </a:tblPr>
              <a:tblGrid>
                <a:gridCol w="1530803">
                  <a:extLst>
                    <a:ext uri="{9D8B030D-6E8A-4147-A177-3AD203B41FA5}">
                      <a16:colId xmlns:a16="http://schemas.microsoft.com/office/drawing/2014/main" val="1814972244"/>
                    </a:ext>
                  </a:extLst>
                </a:gridCol>
                <a:gridCol w="2362539">
                  <a:extLst>
                    <a:ext uri="{9D8B030D-6E8A-4147-A177-3AD203B41FA5}">
                      <a16:colId xmlns:a16="http://schemas.microsoft.com/office/drawing/2014/main" val="1618159794"/>
                    </a:ext>
                  </a:extLst>
                </a:gridCol>
                <a:gridCol w="2393156">
                  <a:extLst>
                    <a:ext uri="{9D8B030D-6E8A-4147-A177-3AD203B41FA5}">
                      <a16:colId xmlns:a16="http://schemas.microsoft.com/office/drawing/2014/main" val="4032910874"/>
                    </a:ext>
                  </a:extLst>
                </a:gridCol>
                <a:gridCol w="2185604">
                  <a:extLst>
                    <a:ext uri="{9D8B030D-6E8A-4147-A177-3AD203B41FA5}">
                      <a16:colId xmlns:a16="http://schemas.microsoft.com/office/drawing/2014/main" val="1550067066"/>
                    </a:ext>
                  </a:extLst>
                </a:gridCol>
              </a:tblGrid>
              <a:tr h="53578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GB" sz="1600">
                        <a:latin typeface="Work San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>
                          <a:latin typeface="Work Sans"/>
                        </a:rPr>
                        <a:t>ResNet-50</a:t>
                      </a:r>
                      <a:endParaRPr lang="en-US" sz="1600">
                        <a:latin typeface="Work San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>
                          <a:latin typeface="Work Sans"/>
                        </a:rPr>
                        <a:t>ResNet-101</a:t>
                      </a:r>
                      <a:endParaRPr lang="en-US" sz="1600">
                        <a:latin typeface="Work San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>
                          <a:latin typeface="Work Sans"/>
                        </a:rPr>
                        <a:t>ResNet-152</a:t>
                      </a:r>
                      <a:endParaRPr lang="en-US" sz="1600">
                        <a:latin typeface="Work San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328477"/>
                  </a:ext>
                </a:extLst>
              </a:tr>
              <a:tr h="571702"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Work Sans"/>
                        </a:rPr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0" i="0" u="none" strike="noStrike" noProof="0">
                          <a:latin typeface="Work Sans"/>
                        </a:rPr>
                        <a:t>0.7209</a:t>
                      </a:r>
                      <a:endParaRPr lang="en-GB" sz="1600">
                        <a:latin typeface="Work San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0" i="0" u="none" strike="noStrike" noProof="0">
                          <a:latin typeface="Work Sans"/>
                        </a:rPr>
                        <a:t>0.7160</a:t>
                      </a:r>
                      <a:endParaRPr lang="en-GB" sz="1600">
                        <a:latin typeface="Work San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0" i="0" u="none" strike="noStrike" noProof="0">
                          <a:latin typeface="Work Sans"/>
                        </a:rPr>
                        <a:t>0.6981</a:t>
                      </a:r>
                      <a:endParaRPr lang="en-GB" sz="1600">
                        <a:latin typeface="Work San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4013766"/>
                  </a:ext>
                </a:extLst>
              </a:tr>
              <a:tr h="571702"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Work Sans"/>
                        </a:rPr>
                        <a:t>Loss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0" i="0" u="none" strike="noStrike" noProof="0">
                          <a:latin typeface="Work Sans"/>
                        </a:rPr>
                        <a:t>0.7405</a:t>
                      </a:r>
                      <a:endParaRPr lang="en-GB" sz="1600">
                        <a:latin typeface="Work San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0" i="0" u="none" strike="noStrike" noProof="0">
                          <a:latin typeface="Work Sans"/>
                        </a:rPr>
                        <a:t>0.7537</a:t>
                      </a:r>
                      <a:endParaRPr lang="en-GB" sz="1600">
                        <a:latin typeface="Work San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0" i="0" u="none" strike="noStrike" noProof="0">
                          <a:latin typeface="Work Sans"/>
                        </a:rPr>
                        <a:t>0.8017</a:t>
                      </a:r>
                      <a:endParaRPr lang="en-GB" sz="1600">
                        <a:latin typeface="Work San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3782246"/>
                  </a:ext>
                </a:extLst>
              </a:tr>
              <a:tr h="57170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>
                          <a:latin typeface="Work Sans"/>
                        </a:rPr>
                        <a:t>Val_accuracy</a:t>
                      </a:r>
                      <a:endParaRPr lang="en-GB" sz="1600" err="1">
                        <a:latin typeface="Work San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0" i="0" u="none" strike="noStrike" cap="none" noProof="0">
                          <a:latin typeface="Work Sans"/>
                        </a:rPr>
                        <a:t>0.6593</a:t>
                      </a:r>
                      <a:endParaRPr lang="en-US">
                        <a:latin typeface="Work San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1" i="0" u="none" strike="noStrike" noProof="0">
                          <a:latin typeface="Work Sans"/>
                        </a:rPr>
                        <a:t>0.6607</a:t>
                      </a:r>
                      <a:endParaRPr lang="en-GB" sz="1600" b="1">
                        <a:latin typeface="Work San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0" i="0" u="none" strike="noStrike" noProof="0">
                          <a:latin typeface="Work Sans"/>
                        </a:rPr>
                        <a:t>0.6511</a:t>
                      </a:r>
                      <a:endParaRPr lang="en-GB" sz="1600" b="1" i="0" u="none" strike="noStrike" noProof="0">
                        <a:latin typeface="Work San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2124939"/>
                  </a:ext>
                </a:extLst>
              </a:tr>
              <a:tr h="57170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>
                          <a:latin typeface="Work Sans"/>
                        </a:rPr>
                        <a:t>Val_loss</a:t>
                      </a:r>
                      <a:endParaRPr lang="en-GB" sz="1600" err="1">
                        <a:latin typeface="Work San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cap="none" noProof="0">
                          <a:latin typeface="Work Sans"/>
                        </a:rPr>
                        <a:t>0.9701</a:t>
                      </a:r>
                      <a:endParaRPr lang="en-US">
                        <a:latin typeface="Work San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0" i="0" u="none" strike="noStrike" noProof="0">
                          <a:latin typeface="Work Sans"/>
                        </a:rPr>
                        <a:t>1.1729</a:t>
                      </a:r>
                      <a:endParaRPr lang="en-GB" sz="1600">
                        <a:latin typeface="Work San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0" u="none" strike="noStrike" noProof="0">
                          <a:latin typeface="Work Sans"/>
                        </a:rPr>
                        <a:t>0.9591</a:t>
                      </a:r>
                      <a:endParaRPr lang="en-US" sz="1600" b="1">
                        <a:latin typeface="Work San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6208322"/>
                  </a:ext>
                </a:extLst>
              </a:tr>
              <a:tr h="571702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0" i="0" u="none" strike="noStrike" noProof="0">
                          <a:latin typeface="Work Sans"/>
                        </a:rPr>
                        <a:t>Thời gian</a:t>
                      </a:r>
                    </a:p>
                    <a:p>
                      <a:pPr lvl="0" algn="ctr">
                        <a:buNone/>
                      </a:pPr>
                      <a:endParaRPr lang="en-GB" sz="1600">
                        <a:latin typeface="Work San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0" i="0" u="none" strike="noStrike" noProof="0">
                          <a:latin typeface="Work Sans"/>
                        </a:rPr>
                        <a:t>Khoảng 40 phút</a:t>
                      </a:r>
                    </a:p>
                    <a:p>
                      <a:pPr lvl="0" algn="ctr">
                        <a:buNone/>
                      </a:pPr>
                      <a:endParaRPr lang="en-GB" sz="1600">
                        <a:latin typeface="Work San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0" i="0" u="none" strike="noStrike" noProof="0">
                          <a:latin typeface="Work Sans"/>
                        </a:rPr>
                        <a:t>Khoảng 1 giờ</a:t>
                      </a:r>
                      <a:endParaRPr lang="en-US">
                        <a:latin typeface="Work San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 u="none" strike="noStrike" noProof="0" err="1">
                          <a:latin typeface="Work Sans"/>
                        </a:rPr>
                        <a:t>Khoảng</a:t>
                      </a:r>
                      <a:r>
                        <a:rPr lang="en-GB" sz="1400" b="0" i="0" u="none" strike="noStrike" noProof="0">
                          <a:latin typeface="Work Sans"/>
                        </a:rPr>
                        <a:t> 1 </a:t>
                      </a:r>
                      <a:r>
                        <a:rPr lang="en-GB" sz="1400" b="0" i="0" u="none" strike="noStrike" noProof="0" err="1">
                          <a:latin typeface="Work Sans"/>
                        </a:rPr>
                        <a:t>giờ</a:t>
                      </a:r>
                      <a:r>
                        <a:rPr lang="en-GB" sz="1400" b="0" i="0" u="none" strike="noStrike" noProof="0">
                          <a:latin typeface="Work Sans"/>
                        </a:rPr>
                        <a:t> 15 </a:t>
                      </a:r>
                      <a:r>
                        <a:rPr lang="en-GB" sz="1400" b="0" i="0" u="none" strike="noStrike" noProof="0" err="1">
                          <a:latin typeface="Work Sans"/>
                        </a:rPr>
                        <a:t>phút</a:t>
                      </a:r>
                      <a:endParaRPr lang="en-US">
                        <a:latin typeface="Work San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8229076"/>
                  </a:ext>
                </a:extLst>
              </a:tr>
            </a:tbl>
          </a:graphicData>
        </a:graphic>
      </p:graphicFrame>
      <p:sp>
        <p:nvSpPr>
          <p:cNvPr id="17" name="Hình Bầu dục 45">
            <a:extLst>
              <a:ext uri="{FF2B5EF4-FFF2-40B4-BE49-F238E27FC236}">
                <a16:creationId xmlns:a16="http://schemas.microsoft.com/office/drawing/2014/main" id="{251B75C5-92DC-4EAB-92C8-4AA66D13648C}"/>
              </a:ext>
            </a:extLst>
          </p:cNvPr>
          <p:cNvSpPr/>
          <p:nvPr/>
        </p:nvSpPr>
        <p:spPr>
          <a:xfrm>
            <a:off x="8485725" y="4571233"/>
            <a:ext cx="658275" cy="53084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>
                    <a:lumMod val="95000"/>
                    <a:lumOff val="5000"/>
                  </a:schemeClr>
                </a:solidFill>
              </a:rPr>
              <a:t>23</a:t>
            </a:r>
            <a:endParaRPr lang="vi-VN" sz="18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184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45"/>
          <p:cNvSpPr txBox="1">
            <a:spLocks noGrp="1"/>
          </p:cNvSpPr>
          <p:nvPr>
            <p:ph type="title"/>
          </p:nvPr>
        </p:nvSpPr>
        <p:spPr>
          <a:xfrm>
            <a:off x="1144479" y="519089"/>
            <a:ext cx="74433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err="1"/>
              <a:t>Kết</a:t>
            </a:r>
            <a:r>
              <a:rPr lang="en"/>
              <a:t> </a:t>
            </a:r>
            <a:r>
              <a:rPr lang="en" err="1"/>
              <a:t>luận</a:t>
            </a:r>
            <a:endParaRPr err="1"/>
          </a:p>
        </p:txBody>
      </p:sp>
      <p:sp>
        <p:nvSpPr>
          <p:cNvPr id="5" name="Google Shape;1564;p45">
            <a:extLst>
              <a:ext uri="{FF2B5EF4-FFF2-40B4-BE49-F238E27FC236}">
                <a16:creationId xmlns:a16="http://schemas.microsoft.com/office/drawing/2014/main" id="{13E65105-F13F-BFED-CBF9-8A94112687C5}"/>
              </a:ext>
            </a:extLst>
          </p:cNvPr>
          <p:cNvSpPr txBox="1">
            <a:spLocks/>
          </p:cNvSpPr>
          <p:nvPr/>
        </p:nvSpPr>
        <p:spPr>
          <a:xfrm>
            <a:off x="616693" y="1402628"/>
            <a:ext cx="7489800" cy="2793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Work Sans"/>
              <a:buChar char="▶"/>
              <a:defRPr sz="16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Char char="◆"/>
              <a:defRPr sz="14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Char char="◆"/>
              <a:defRPr sz="14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Char char="◆"/>
              <a:defRPr sz="14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-330200" algn="just">
              <a:buSzPts val="1600"/>
            </a:pPr>
            <a:r>
              <a:rPr lang="en" err="1"/>
              <a:t>Kết</a:t>
            </a:r>
            <a:r>
              <a:rPr lang="en"/>
              <a:t> </a:t>
            </a:r>
            <a:r>
              <a:rPr lang="en" err="1"/>
              <a:t>quả</a:t>
            </a:r>
            <a:r>
              <a:rPr lang="en"/>
              <a:t> </a:t>
            </a:r>
            <a:r>
              <a:rPr lang="en" err="1"/>
              <a:t>thử</a:t>
            </a:r>
            <a:r>
              <a:rPr lang="en"/>
              <a:t> </a:t>
            </a:r>
            <a:r>
              <a:rPr lang="en" err="1"/>
              <a:t>nghiệm</a:t>
            </a:r>
            <a:r>
              <a:rPr lang="en"/>
              <a:t> </a:t>
            </a:r>
            <a:r>
              <a:rPr lang="en" err="1"/>
              <a:t>thực</a:t>
            </a:r>
            <a:r>
              <a:rPr lang="en"/>
              <a:t> </a:t>
            </a:r>
            <a:r>
              <a:rPr lang="en" err="1"/>
              <a:t>tế</a:t>
            </a:r>
            <a:r>
              <a:rPr lang="en"/>
              <a:t> </a:t>
            </a:r>
            <a:r>
              <a:rPr lang="en" err="1"/>
              <a:t>cho</a:t>
            </a:r>
            <a:r>
              <a:rPr lang="en"/>
              <a:t> </a:t>
            </a:r>
            <a:r>
              <a:rPr lang="en" err="1"/>
              <a:t>thấy</a:t>
            </a:r>
            <a:r>
              <a:rPr lang="en"/>
              <a:t> </a:t>
            </a:r>
            <a:r>
              <a:rPr lang="en" err="1"/>
              <a:t>mô</a:t>
            </a:r>
            <a:r>
              <a:rPr lang="en"/>
              <a:t> </a:t>
            </a:r>
            <a:r>
              <a:rPr lang="en" err="1"/>
              <a:t>hình</a:t>
            </a:r>
            <a:r>
              <a:rPr lang="en"/>
              <a:t> </a:t>
            </a:r>
            <a:r>
              <a:rPr lang="en" err="1"/>
              <a:t>khá</a:t>
            </a:r>
            <a:r>
              <a:rPr lang="en"/>
              <a:t> </a:t>
            </a:r>
            <a:r>
              <a:rPr lang="en" err="1"/>
              <a:t>nhạy</a:t>
            </a:r>
            <a:r>
              <a:rPr lang="en"/>
              <a:t> </a:t>
            </a:r>
            <a:r>
              <a:rPr lang="en" err="1"/>
              <a:t>khi</a:t>
            </a:r>
            <a:r>
              <a:rPr lang="en"/>
              <a:t> </a:t>
            </a:r>
            <a:r>
              <a:rPr lang="en" err="1"/>
              <a:t>nhận</a:t>
            </a:r>
            <a:r>
              <a:rPr lang="en"/>
              <a:t> </a:t>
            </a:r>
            <a:r>
              <a:rPr lang="en" err="1"/>
              <a:t>biết</a:t>
            </a:r>
            <a:r>
              <a:rPr lang="en"/>
              <a:t> </a:t>
            </a:r>
            <a:r>
              <a:rPr lang="en" err="1"/>
              <a:t>cảm</a:t>
            </a:r>
            <a:r>
              <a:rPr lang="en"/>
              <a:t> </a:t>
            </a:r>
            <a:r>
              <a:rPr lang="en" err="1"/>
              <a:t>xúc</a:t>
            </a:r>
            <a:r>
              <a:rPr lang="en"/>
              <a:t> </a:t>
            </a:r>
            <a:r>
              <a:rPr lang="en" b="1"/>
              <a:t>Happy</a:t>
            </a:r>
            <a:r>
              <a:rPr lang="en"/>
              <a:t>, </a:t>
            </a:r>
            <a:r>
              <a:rPr lang="en" err="1"/>
              <a:t>khá</a:t>
            </a:r>
            <a:r>
              <a:rPr lang="en"/>
              <a:t> </a:t>
            </a:r>
            <a:r>
              <a:rPr lang="en" err="1"/>
              <a:t>kém</a:t>
            </a:r>
            <a:r>
              <a:rPr lang="en"/>
              <a:t> </a:t>
            </a:r>
            <a:r>
              <a:rPr lang="en" err="1"/>
              <a:t>với</a:t>
            </a:r>
            <a:r>
              <a:rPr lang="en"/>
              <a:t> </a:t>
            </a:r>
            <a:r>
              <a:rPr lang="en" err="1"/>
              <a:t>cảm</a:t>
            </a:r>
            <a:r>
              <a:rPr lang="en"/>
              <a:t> </a:t>
            </a:r>
            <a:r>
              <a:rPr lang="en" err="1"/>
              <a:t>xúc</a:t>
            </a:r>
            <a:r>
              <a:rPr lang="en"/>
              <a:t> </a:t>
            </a:r>
            <a:r>
              <a:rPr lang="en" b="1"/>
              <a:t>Disgust.</a:t>
            </a:r>
            <a:endParaRPr lang="en-US" b="1"/>
          </a:p>
          <a:p>
            <a:pPr marL="127000" indent="0" algn="just">
              <a:lnSpc>
                <a:spcPct val="114999"/>
              </a:lnSpc>
              <a:buSzPts val="1600"/>
              <a:buNone/>
            </a:pPr>
            <a:endParaRPr lang="en" b="1"/>
          </a:p>
          <a:p>
            <a:pPr indent="-330200" algn="just">
              <a:lnSpc>
                <a:spcPct val="114999"/>
              </a:lnSpc>
              <a:buSzPts val="1600"/>
            </a:pPr>
            <a:r>
              <a:rPr lang="en" b="1"/>
              <a:t>Fear</a:t>
            </a:r>
            <a:r>
              <a:rPr lang="en"/>
              <a:t> </a:t>
            </a:r>
            <a:r>
              <a:rPr lang="en" err="1"/>
              <a:t>với</a:t>
            </a:r>
            <a:r>
              <a:rPr lang="en"/>
              <a:t> </a:t>
            </a:r>
            <a:r>
              <a:rPr lang="en" b="1"/>
              <a:t>Angry, Neutral</a:t>
            </a:r>
            <a:r>
              <a:rPr lang="en"/>
              <a:t> </a:t>
            </a:r>
            <a:r>
              <a:rPr lang="en" err="1"/>
              <a:t>với</a:t>
            </a:r>
            <a:r>
              <a:rPr lang="en"/>
              <a:t> </a:t>
            </a:r>
            <a:r>
              <a:rPr lang="en" b="1"/>
              <a:t>Sad</a:t>
            </a:r>
            <a:r>
              <a:rPr lang="en"/>
              <a:t> </a:t>
            </a:r>
            <a:r>
              <a:rPr lang="en" err="1"/>
              <a:t>có</a:t>
            </a:r>
            <a:r>
              <a:rPr lang="en"/>
              <a:t> </a:t>
            </a:r>
            <a:r>
              <a:rPr lang="en" err="1"/>
              <a:t>biểu</a:t>
            </a:r>
            <a:r>
              <a:rPr lang="en"/>
              <a:t> </a:t>
            </a:r>
            <a:r>
              <a:rPr lang="en" err="1"/>
              <a:t>cảm</a:t>
            </a:r>
            <a:r>
              <a:rPr lang="en"/>
              <a:t> </a:t>
            </a:r>
            <a:r>
              <a:rPr lang="en" err="1"/>
              <a:t>khá</a:t>
            </a:r>
            <a:r>
              <a:rPr lang="en"/>
              <a:t> </a:t>
            </a:r>
            <a:r>
              <a:rPr lang="en" err="1"/>
              <a:t>giống</a:t>
            </a:r>
            <a:r>
              <a:rPr lang="en"/>
              <a:t> </a:t>
            </a:r>
            <a:r>
              <a:rPr lang="en" err="1"/>
              <a:t>nhau</a:t>
            </a:r>
            <a:r>
              <a:rPr lang="en"/>
              <a:t> </a:t>
            </a:r>
            <a:r>
              <a:rPr lang="en" err="1"/>
              <a:t>nên</a:t>
            </a:r>
            <a:r>
              <a:rPr lang="en"/>
              <a:t> model </a:t>
            </a:r>
            <a:r>
              <a:rPr lang="en" err="1"/>
              <a:t>thường</a:t>
            </a:r>
            <a:r>
              <a:rPr lang="en"/>
              <a:t> </a:t>
            </a:r>
            <a:r>
              <a:rPr lang="en" err="1"/>
              <a:t>nhầm</a:t>
            </a:r>
            <a:r>
              <a:rPr lang="en"/>
              <a:t> </a:t>
            </a:r>
            <a:r>
              <a:rPr lang="en" err="1"/>
              <a:t>lẫn</a:t>
            </a:r>
            <a:r>
              <a:rPr lang="en"/>
              <a:t>. </a:t>
            </a:r>
            <a:r>
              <a:rPr lang="en" err="1"/>
              <a:t>Kết</a:t>
            </a:r>
            <a:r>
              <a:rPr lang="en"/>
              <a:t> </a:t>
            </a:r>
            <a:r>
              <a:rPr lang="en" err="1"/>
              <a:t>quả</a:t>
            </a:r>
            <a:r>
              <a:rPr lang="en"/>
              <a:t> </a:t>
            </a:r>
            <a:r>
              <a:rPr lang="en" err="1"/>
              <a:t>là</a:t>
            </a:r>
            <a:r>
              <a:rPr lang="en"/>
              <a:t> </a:t>
            </a:r>
            <a:r>
              <a:rPr lang="en" err="1"/>
              <a:t>cho</a:t>
            </a:r>
            <a:r>
              <a:rPr lang="en"/>
              <a:t> </a:t>
            </a:r>
            <a:r>
              <a:rPr lang="en" err="1"/>
              <a:t>ra</a:t>
            </a:r>
            <a:r>
              <a:rPr lang="en"/>
              <a:t> </a:t>
            </a:r>
            <a:r>
              <a:rPr lang="en" err="1"/>
              <a:t>độ</a:t>
            </a:r>
            <a:r>
              <a:rPr lang="en"/>
              <a:t> </a:t>
            </a:r>
            <a:r>
              <a:rPr lang="en" err="1"/>
              <a:t>chính</a:t>
            </a:r>
            <a:r>
              <a:rPr lang="en"/>
              <a:t> </a:t>
            </a:r>
            <a:r>
              <a:rPr lang="en" err="1"/>
              <a:t>xác</a:t>
            </a:r>
            <a:r>
              <a:rPr lang="en"/>
              <a:t> </a:t>
            </a:r>
            <a:r>
              <a:rPr lang="en" err="1"/>
              <a:t>không</a:t>
            </a:r>
            <a:r>
              <a:rPr lang="en"/>
              <a:t> </a:t>
            </a:r>
            <a:r>
              <a:rPr lang="en" err="1"/>
              <a:t>cao</a:t>
            </a:r>
            <a:r>
              <a:rPr lang="en"/>
              <a:t>.</a:t>
            </a:r>
          </a:p>
          <a:p>
            <a:pPr marL="127000" indent="0" algn="just">
              <a:lnSpc>
                <a:spcPct val="114999"/>
              </a:lnSpc>
              <a:buSzPts val="1600"/>
              <a:buNone/>
            </a:pPr>
            <a:endParaRPr lang="en"/>
          </a:p>
          <a:p>
            <a:pPr indent="-330200" algn="just">
              <a:lnSpc>
                <a:spcPct val="114999"/>
              </a:lnSpc>
              <a:buSzPts val="1600"/>
            </a:pPr>
            <a:r>
              <a:rPr lang="en" err="1"/>
              <a:t>Việc</a:t>
            </a:r>
            <a:r>
              <a:rPr lang="en"/>
              <a:t> </a:t>
            </a:r>
            <a:r>
              <a:rPr lang="en" err="1"/>
              <a:t>hầu</a:t>
            </a:r>
            <a:r>
              <a:rPr lang="en"/>
              <a:t> </a:t>
            </a:r>
            <a:r>
              <a:rPr lang="en" err="1"/>
              <a:t>hết</a:t>
            </a:r>
            <a:r>
              <a:rPr lang="en"/>
              <a:t> </a:t>
            </a:r>
            <a:r>
              <a:rPr lang="en" err="1"/>
              <a:t>các</a:t>
            </a:r>
            <a:r>
              <a:rPr lang="en"/>
              <a:t> </a:t>
            </a:r>
            <a:r>
              <a:rPr lang="en" err="1"/>
              <a:t>mô</a:t>
            </a:r>
            <a:r>
              <a:rPr lang="en"/>
              <a:t> </a:t>
            </a:r>
            <a:r>
              <a:rPr lang="en" err="1"/>
              <a:t>hình</a:t>
            </a:r>
            <a:r>
              <a:rPr lang="en"/>
              <a:t> </a:t>
            </a:r>
            <a:r>
              <a:rPr lang="en" err="1"/>
              <a:t>được</a:t>
            </a:r>
            <a:r>
              <a:rPr lang="en"/>
              <a:t> </a:t>
            </a:r>
            <a:r>
              <a:rPr lang="en" err="1"/>
              <a:t>công</a:t>
            </a:r>
            <a:r>
              <a:rPr lang="en"/>
              <a:t> </a:t>
            </a:r>
            <a:r>
              <a:rPr lang="en" err="1"/>
              <a:t>bố</a:t>
            </a:r>
            <a:r>
              <a:rPr lang="en"/>
              <a:t> </a:t>
            </a:r>
            <a:r>
              <a:rPr lang="en" err="1"/>
              <a:t>với</a:t>
            </a:r>
            <a:r>
              <a:rPr lang="en"/>
              <a:t> </a:t>
            </a:r>
            <a:r>
              <a:rPr lang="en" err="1"/>
              <a:t>tập</a:t>
            </a:r>
            <a:r>
              <a:rPr lang="en"/>
              <a:t> </a:t>
            </a:r>
            <a:r>
              <a:rPr lang="en" err="1"/>
              <a:t>dữ</a:t>
            </a:r>
            <a:r>
              <a:rPr lang="en"/>
              <a:t> </a:t>
            </a:r>
            <a:r>
              <a:rPr lang="en" err="1"/>
              <a:t>liệu</a:t>
            </a:r>
            <a:r>
              <a:rPr lang="en"/>
              <a:t> FER-2013 </a:t>
            </a:r>
            <a:r>
              <a:rPr lang="en" err="1"/>
              <a:t>đều</a:t>
            </a:r>
            <a:r>
              <a:rPr lang="en"/>
              <a:t> </a:t>
            </a:r>
            <a:r>
              <a:rPr lang="en" err="1"/>
              <a:t>chỉ</a:t>
            </a:r>
            <a:r>
              <a:rPr lang="en"/>
              <a:t> </a:t>
            </a:r>
            <a:r>
              <a:rPr lang="en" err="1"/>
              <a:t>đạt</a:t>
            </a:r>
            <a:r>
              <a:rPr lang="en"/>
              <a:t> </a:t>
            </a:r>
            <a:r>
              <a:rPr lang="en" err="1"/>
              <a:t>độ</a:t>
            </a:r>
            <a:r>
              <a:rPr lang="en"/>
              <a:t> </a:t>
            </a:r>
            <a:r>
              <a:rPr lang="en" err="1"/>
              <a:t>chính</a:t>
            </a:r>
            <a:r>
              <a:rPr lang="en"/>
              <a:t> </a:t>
            </a:r>
            <a:r>
              <a:rPr lang="en" err="1"/>
              <a:t>xác</a:t>
            </a:r>
            <a:r>
              <a:rPr lang="en"/>
              <a:t> </a:t>
            </a:r>
            <a:r>
              <a:rPr lang="en" err="1"/>
              <a:t>thấp</a:t>
            </a:r>
            <a:r>
              <a:rPr lang="en"/>
              <a:t> (</a:t>
            </a:r>
            <a:r>
              <a:rPr lang="en" err="1"/>
              <a:t>dưới</a:t>
            </a:r>
            <a:r>
              <a:rPr lang="en"/>
              <a:t> 70%), </a:t>
            </a:r>
            <a:r>
              <a:rPr lang="en" err="1"/>
              <a:t>điều</a:t>
            </a:r>
            <a:r>
              <a:rPr lang="en"/>
              <a:t> </a:t>
            </a:r>
            <a:r>
              <a:rPr lang="en" err="1"/>
              <a:t>này</a:t>
            </a:r>
            <a:r>
              <a:rPr lang="en"/>
              <a:t> </a:t>
            </a:r>
            <a:r>
              <a:rPr lang="en" err="1"/>
              <a:t>có</a:t>
            </a:r>
            <a:r>
              <a:rPr lang="en"/>
              <a:t> </a:t>
            </a:r>
            <a:r>
              <a:rPr lang="en" err="1"/>
              <a:t>thể</a:t>
            </a:r>
            <a:r>
              <a:rPr lang="en"/>
              <a:t> </a:t>
            </a:r>
            <a:r>
              <a:rPr lang="en" err="1"/>
              <a:t>cho</a:t>
            </a:r>
            <a:r>
              <a:rPr lang="en"/>
              <a:t> </a:t>
            </a:r>
            <a:r>
              <a:rPr lang="en" err="1"/>
              <a:t>thấy</a:t>
            </a:r>
            <a:r>
              <a:rPr lang="en"/>
              <a:t> </a:t>
            </a:r>
            <a:r>
              <a:rPr lang="en" err="1"/>
              <a:t>bộ</a:t>
            </a:r>
            <a:r>
              <a:rPr lang="en"/>
              <a:t> </a:t>
            </a:r>
            <a:r>
              <a:rPr lang="en" err="1"/>
              <a:t>dữ</a:t>
            </a:r>
            <a:r>
              <a:rPr lang="en"/>
              <a:t> </a:t>
            </a:r>
            <a:r>
              <a:rPr lang="en" err="1"/>
              <a:t>liệu</a:t>
            </a:r>
            <a:r>
              <a:rPr lang="en"/>
              <a:t> </a:t>
            </a:r>
            <a:r>
              <a:rPr lang="en" err="1"/>
              <a:t>này</a:t>
            </a:r>
            <a:r>
              <a:rPr lang="en"/>
              <a:t> </a:t>
            </a:r>
            <a:r>
              <a:rPr lang="en" err="1"/>
              <a:t>có</a:t>
            </a:r>
            <a:r>
              <a:rPr lang="en"/>
              <a:t> </a:t>
            </a:r>
            <a:r>
              <a:rPr lang="en" err="1"/>
              <a:t>những</a:t>
            </a:r>
            <a:r>
              <a:rPr lang="en"/>
              <a:t> </a:t>
            </a:r>
            <a:r>
              <a:rPr lang="en" err="1"/>
              <a:t>yếu</a:t>
            </a:r>
            <a:r>
              <a:rPr lang="en"/>
              <a:t> </a:t>
            </a:r>
            <a:r>
              <a:rPr lang="en" err="1"/>
              <a:t>tố</a:t>
            </a:r>
            <a:r>
              <a:rPr lang="en"/>
              <a:t> </a:t>
            </a:r>
            <a:r>
              <a:rPr lang="en" err="1"/>
              <a:t>mất</a:t>
            </a:r>
            <a:r>
              <a:rPr lang="en"/>
              <a:t> </a:t>
            </a:r>
            <a:r>
              <a:rPr lang="en" err="1"/>
              <a:t>cân</a:t>
            </a:r>
            <a:r>
              <a:rPr lang="en"/>
              <a:t> </a:t>
            </a:r>
            <a:r>
              <a:rPr lang="en" err="1"/>
              <a:t>bằng</a:t>
            </a:r>
            <a:r>
              <a:rPr lang="en"/>
              <a:t> </a:t>
            </a:r>
            <a:r>
              <a:rPr lang="en" err="1"/>
              <a:t>hoặc</a:t>
            </a:r>
            <a:r>
              <a:rPr lang="en"/>
              <a:t> </a:t>
            </a:r>
            <a:r>
              <a:rPr lang="en" err="1"/>
              <a:t>nhiễu</a:t>
            </a:r>
            <a:r>
              <a:rPr lang="en"/>
              <a:t> </a:t>
            </a:r>
            <a:r>
              <a:rPr lang="en" err="1"/>
              <a:t>khi</a:t>
            </a:r>
            <a:r>
              <a:rPr lang="en"/>
              <a:t> </a:t>
            </a:r>
            <a:r>
              <a:rPr lang="en" err="1"/>
              <a:t>gán</a:t>
            </a:r>
            <a:r>
              <a:rPr lang="en"/>
              <a:t> </a:t>
            </a:r>
            <a:r>
              <a:rPr lang="en" err="1"/>
              <a:t>nhãn</a:t>
            </a:r>
            <a:r>
              <a:rPr lang="en"/>
              <a:t> </a:t>
            </a:r>
            <a:r>
              <a:rPr lang="en" err="1"/>
              <a:t>dữ</a:t>
            </a:r>
            <a:r>
              <a:rPr lang="en"/>
              <a:t> </a:t>
            </a:r>
            <a:r>
              <a:rPr lang="en" err="1"/>
              <a:t>liệu</a:t>
            </a:r>
            <a:r>
              <a:rPr lang="en"/>
              <a:t>.</a:t>
            </a:r>
          </a:p>
          <a:p>
            <a:pPr indent="-330200">
              <a:buSzPts val="1600"/>
            </a:pPr>
            <a:endParaRPr lang="en"/>
          </a:p>
        </p:txBody>
      </p:sp>
      <p:sp>
        <p:nvSpPr>
          <p:cNvPr id="4" name="Hình Bầu dục 45">
            <a:extLst>
              <a:ext uri="{FF2B5EF4-FFF2-40B4-BE49-F238E27FC236}">
                <a16:creationId xmlns:a16="http://schemas.microsoft.com/office/drawing/2014/main" id="{12AAEE0B-7E59-40D9-9B1D-557F8AEEE130}"/>
              </a:ext>
            </a:extLst>
          </p:cNvPr>
          <p:cNvSpPr/>
          <p:nvPr/>
        </p:nvSpPr>
        <p:spPr>
          <a:xfrm>
            <a:off x="8485725" y="4571233"/>
            <a:ext cx="658275" cy="53084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>
                    <a:lumMod val="95000"/>
                    <a:lumOff val="5000"/>
                  </a:schemeClr>
                </a:solidFill>
              </a:rPr>
              <a:t>24</a:t>
            </a:r>
            <a:endParaRPr lang="vi-VN" sz="18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0179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9B132-0972-47B1-91C1-070A292B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300" y="532696"/>
            <a:ext cx="7443300" cy="576000"/>
          </a:xfrm>
        </p:spPr>
        <p:txBody>
          <a:bodyPr/>
          <a:lstStyle/>
          <a:p>
            <a:r>
              <a:rPr lang="en-US" err="1"/>
              <a:t>Hướng</a:t>
            </a:r>
            <a:r>
              <a:rPr lang="en-US"/>
              <a:t> </a:t>
            </a:r>
            <a:r>
              <a:rPr lang="en-US" err="1"/>
              <a:t>phát</a:t>
            </a:r>
            <a:r>
              <a:rPr lang="en-US"/>
              <a:t> </a:t>
            </a:r>
            <a:r>
              <a:rPr lang="en-US" err="1"/>
              <a:t>triển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BF2FB-596B-49C5-9AF8-7058C5194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942" y="1540967"/>
            <a:ext cx="7489800" cy="34723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Tăng </a:t>
            </a:r>
            <a:r>
              <a:rPr lang="en-US" err="1"/>
              <a:t>số</a:t>
            </a:r>
            <a:r>
              <a:rPr lang="en-US"/>
              <a:t> </a:t>
            </a:r>
            <a:r>
              <a:rPr lang="en-US" err="1"/>
              <a:t>lượng</a:t>
            </a:r>
            <a:r>
              <a:rPr lang="en-US"/>
              <a:t> </a:t>
            </a:r>
            <a:r>
              <a:rPr lang="en-US" err="1"/>
              <a:t>mẫu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biểu</a:t>
            </a:r>
            <a:r>
              <a:rPr lang="en-US"/>
              <a:t> </a:t>
            </a:r>
            <a:r>
              <a:rPr lang="en-US" err="1"/>
              <a:t>cảm</a:t>
            </a:r>
            <a:r>
              <a:rPr lang="en-US"/>
              <a:t> </a:t>
            </a:r>
            <a:r>
              <a:rPr lang="en-US" err="1"/>
              <a:t>để</a:t>
            </a:r>
            <a:r>
              <a:rPr lang="en-US"/>
              <a:t> </a:t>
            </a:r>
            <a:r>
              <a:rPr lang="en-US" err="1"/>
              <a:t>hệ</a:t>
            </a:r>
            <a:r>
              <a:rPr lang="en-US"/>
              <a:t> </a:t>
            </a:r>
            <a:r>
              <a:rPr lang="en-US" err="1"/>
              <a:t>thống</a:t>
            </a:r>
            <a:r>
              <a:rPr lang="en-US"/>
              <a:t> </a:t>
            </a:r>
            <a:r>
              <a:rPr lang="en-US" err="1"/>
              <a:t>đánh</a:t>
            </a:r>
            <a:r>
              <a:rPr lang="en-US"/>
              <a:t> </a:t>
            </a:r>
            <a:r>
              <a:rPr lang="en-US" err="1"/>
              <a:t>giá</a:t>
            </a:r>
            <a:r>
              <a:rPr lang="en-US"/>
              <a:t> </a:t>
            </a:r>
            <a:r>
              <a:rPr lang="en-US" err="1"/>
              <a:t>tốt</a:t>
            </a:r>
            <a:r>
              <a:rPr lang="en-US"/>
              <a:t> </a:t>
            </a:r>
            <a:r>
              <a:rPr lang="en-US" err="1"/>
              <a:t>hơn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chính</a:t>
            </a:r>
            <a:r>
              <a:rPr lang="en-US"/>
              <a:t> </a:t>
            </a:r>
            <a:r>
              <a:rPr lang="en-US" err="1"/>
              <a:t>xác</a:t>
            </a:r>
            <a:r>
              <a:rPr lang="en-US"/>
              <a:t> </a:t>
            </a:r>
            <a:r>
              <a:rPr lang="en-US" err="1"/>
              <a:t>hơn</a:t>
            </a:r>
            <a:endParaRPr lang="en-US"/>
          </a:p>
          <a:p>
            <a:pPr>
              <a:lnSpc>
                <a:spcPct val="150000"/>
              </a:lnSpc>
            </a:pPr>
            <a:r>
              <a:rPr lang="en-US"/>
              <a:t>Tăng </a:t>
            </a:r>
            <a:r>
              <a:rPr lang="en-US" err="1"/>
              <a:t>độ</a:t>
            </a:r>
            <a:r>
              <a:rPr lang="en-US"/>
              <a:t> </a:t>
            </a:r>
            <a:r>
              <a:rPr lang="en-US" err="1"/>
              <a:t>chính</a:t>
            </a:r>
            <a:r>
              <a:rPr lang="en-US"/>
              <a:t> </a:t>
            </a:r>
            <a:r>
              <a:rPr lang="en-US" err="1"/>
              <a:t>xác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hình</a:t>
            </a:r>
            <a:r>
              <a:rPr lang="en-US"/>
              <a:t> </a:t>
            </a:r>
            <a:r>
              <a:rPr lang="en-US" err="1"/>
              <a:t>bằng</a:t>
            </a:r>
            <a:r>
              <a:rPr lang="en-US"/>
              <a:t> </a:t>
            </a:r>
            <a:r>
              <a:rPr lang="en-US" err="1"/>
              <a:t>những</a:t>
            </a:r>
            <a:r>
              <a:rPr lang="en-US"/>
              <a:t> </a:t>
            </a: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hình</a:t>
            </a:r>
            <a:r>
              <a:rPr lang="en-US"/>
              <a:t> </a:t>
            </a:r>
            <a:r>
              <a:rPr lang="en-US" err="1"/>
              <a:t>mạng</a:t>
            </a:r>
            <a:r>
              <a:rPr lang="en-US"/>
              <a:t> </a:t>
            </a:r>
            <a:r>
              <a:rPr lang="en-US" err="1"/>
              <a:t>học</a:t>
            </a:r>
            <a:r>
              <a:rPr lang="en-US"/>
              <a:t> </a:t>
            </a:r>
            <a:r>
              <a:rPr lang="en-US" err="1"/>
              <a:t>sâu</a:t>
            </a:r>
            <a:r>
              <a:rPr lang="en-US"/>
              <a:t> </a:t>
            </a:r>
            <a:r>
              <a:rPr lang="en-US" err="1"/>
              <a:t>tiên</a:t>
            </a:r>
            <a:r>
              <a:rPr lang="en-US"/>
              <a:t> </a:t>
            </a:r>
            <a:r>
              <a:rPr lang="en-US" err="1"/>
              <a:t>tiến</a:t>
            </a:r>
            <a:r>
              <a:rPr lang="en-US"/>
              <a:t> </a:t>
            </a:r>
            <a:r>
              <a:rPr lang="en-US" err="1"/>
              <a:t>hơn</a:t>
            </a:r>
            <a:r>
              <a:rPr lang="en-US"/>
              <a:t> </a:t>
            </a:r>
            <a:r>
              <a:rPr lang="en-US" err="1"/>
              <a:t>như</a:t>
            </a:r>
            <a:r>
              <a:rPr lang="en-US"/>
              <a:t> EfficientNetV1, EfficientNetV2...</a:t>
            </a:r>
          </a:p>
          <a:p>
            <a:pPr>
              <a:lnSpc>
                <a:spcPct val="150000"/>
              </a:lnSpc>
            </a:pPr>
            <a:r>
              <a:rPr lang="en-US" err="1"/>
              <a:t>Cải</a:t>
            </a:r>
            <a:r>
              <a:rPr lang="en-US"/>
              <a:t> </a:t>
            </a:r>
            <a:r>
              <a:rPr lang="en-US" err="1"/>
              <a:t>thiện</a:t>
            </a:r>
            <a:r>
              <a:rPr lang="en-US"/>
              <a:t> web API</a:t>
            </a:r>
          </a:p>
          <a:p>
            <a:pPr>
              <a:lnSpc>
                <a:spcPct val="150000"/>
              </a:lnSpc>
            </a:pPr>
            <a:r>
              <a:rPr lang="en-US" err="1"/>
              <a:t>Hướng</a:t>
            </a:r>
            <a:r>
              <a:rPr lang="en-US"/>
              <a:t> </a:t>
            </a:r>
            <a:r>
              <a:rPr lang="en-US" err="1"/>
              <a:t>đến</a:t>
            </a:r>
            <a:r>
              <a:rPr lang="en-US"/>
              <a:t> </a:t>
            </a:r>
            <a:r>
              <a:rPr lang="en-US" err="1"/>
              <a:t>phát</a:t>
            </a:r>
            <a:r>
              <a:rPr lang="en-US"/>
              <a:t> </a:t>
            </a:r>
            <a:r>
              <a:rPr lang="en-US" err="1"/>
              <a:t>hiện</a:t>
            </a:r>
            <a:r>
              <a:rPr lang="en-US"/>
              <a:t> </a:t>
            </a:r>
            <a:r>
              <a:rPr lang="en-US" err="1"/>
              <a:t>biểu</a:t>
            </a:r>
            <a:r>
              <a:rPr lang="en-US"/>
              <a:t> </a:t>
            </a:r>
            <a:r>
              <a:rPr lang="en-US" err="1"/>
              <a:t>cảm</a:t>
            </a:r>
            <a:r>
              <a:rPr lang="en-US"/>
              <a:t> </a:t>
            </a:r>
            <a:r>
              <a:rPr lang="en-US" err="1"/>
              <a:t>khuôn</a:t>
            </a:r>
            <a:r>
              <a:rPr lang="en-US"/>
              <a:t> </a:t>
            </a:r>
            <a:r>
              <a:rPr lang="en-US" err="1"/>
              <a:t>mặt</a:t>
            </a:r>
            <a:r>
              <a:rPr lang="en-US"/>
              <a:t> </a:t>
            </a:r>
            <a:r>
              <a:rPr lang="en-US" err="1"/>
              <a:t>thông</a:t>
            </a:r>
            <a:r>
              <a:rPr lang="en-US"/>
              <a:t> qua video.</a:t>
            </a:r>
          </a:p>
        </p:txBody>
      </p:sp>
      <p:sp>
        <p:nvSpPr>
          <p:cNvPr id="4" name="Hình Bầu dục 45">
            <a:extLst>
              <a:ext uri="{FF2B5EF4-FFF2-40B4-BE49-F238E27FC236}">
                <a16:creationId xmlns:a16="http://schemas.microsoft.com/office/drawing/2014/main" id="{650B8A4E-6C5F-450B-8FA1-8FFD7F0E0012}"/>
              </a:ext>
            </a:extLst>
          </p:cNvPr>
          <p:cNvSpPr/>
          <p:nvPr/>
        </p:nvSpPr>
        <p:spPr>
          <a:xfrm>
            <a:off x="8485725" y="4571233"/>
            <a:ext cx="658275" cy="53084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>
                    <a:lumMod val="95000"/>
                    <a:lumOff val="5000"/>
                  </a:schemeClr>
                </a:solidFill>
              </a:rPr>
              <a:t>25</a:t>
            </a:r>
            <a:endParaRPr lang="vi-VN" sz="18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222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36921-46B9-4A49-B22B-FE9E2B8B5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Tham</a:t>
            </a:r>
            <a:r>
              <a:rPr lang="en-US"/>
              <a:t> </a:t>
            </a:r>
            <a:r>
              <a:rPr lang="en-US" err="1"/>
              <a:t>khảo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7DAA2-3A11-4879-A298-E19F9E937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7100" y="1273151"/>
            <a:ext cx="7489800" cy="359973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vi-VN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Nghiên cứu nhận dạng biểu cảm khuôn mặt bằng phương pháp học sâu sử dụng kiến trúc ResNet - Tài liệu, ebook, giáo trình, hướng dẫn (timtailieu.vn)</a:t>
            </a:r>
            <a:endParaRPr lang="en-US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FER2013 | Kaggle</a:t>
            </a:r>
            <a:endParaRPr lang="en-US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Simple CNN on fer2013 dataset | Kaggle</a:t>
            </a:r>
            <a:endParaRPr lang="en-US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bg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facial-emotion-recognition/emotion_recognizer.ipynb at main · esra-polat/facial-emotion-recognition · GitHub</a:t>
            </a:r>
            <a:endParaRPr lang="en-US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bg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37-151.pdf (vap.ac.vn)</a:t>
            </a:r>
            <a:endParaRPr lang="en-US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bg2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1804.08348.pdf (arxiv.org)</a:t>
            </a:r>
            <a:endParaRPr lang="en-US">
              <a:solidFill>
                <a:schemeClr val="bg2"/>
              </a:solidFill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4" name="Hình Bầu dục 45">
            <a:extLst>
              <a:ext uri="{FF2B5EF4-FFF2-40B4-BE49-F238E27FC236}">
                <a16:creationId xmlns:a16="http://schemas.microsoft.com/office/drawing/2014/main" id="{969C4132-BAC3-40AC-AA21-BFC04A85463C}"/>
              </a:ext>
            </a:extLst>
          </p:cNvPr>
          <p:cNvSpPr/>
          <p:nvPr/>
        </p:nvSpPr>
        <p:spPr>
          <a:xfrm>
            <a:off x="8485725" y="4571233"/>
            <a:ext cx="658275" cy="53084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>
                    <a:lumMod val="95000"/>
                    <a:lumOff val="5000"/>
                  </a:schemeClr>
                </a:solidFill>
              </a:rPr>
              <a:t>26</a:t>
            </a:r>
            <a:endParaRPr lang="vi-VN" sz="18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6923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38"/>
          <p:cNvSpPr txBox="1">
            <a:spLocks noGrp="1"/>
          </p:cNvSpPr>
          <p:nvPr>
            <p:ph type="title"/>
          </p:nvPr>
        </p:nvSpPr>
        <p:spPr>
          <a:xfrm>
            <a:off x="311700" y="36169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 sz="4000"/>
          </a:p>
        </p:txBody>
      </p:sp>
      <p:grpSp>
        <p:nvGrpSpPr>
          <p:cNvPr id="1396" name="Google Shape;1396;p38"/>
          <p:cNvGrpSpPr/>
          <p:nvPr/>
        </p:nvGrpSpPr>
        <p:grpSpPr>
          <a:xfrm>
            <a:off x="3866400" y="1866150"/>
            <a:ext cx="1411200" cy="1658614"/>
            <a:chOff x="3866400" y="1866150"/>
            <a:chExt cx="1411200" cy="1658614"/>
          </a:xfrm>
        </p:grpSpPr>
        <p:sp>
          <p:nvSpPr>
            <p:cNvPr id="1397" name="Google Shape;1397;p38"/>
            <p:cNvSpPr/>
            <p:nvPr/>
          </p:nvSpPr>
          <p:spPr>
            <a:xfrm rot="2700000">
              <a:off x="4073065" y="2072815"/>
              <a:ext cx="997869" cy="99786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8"/>
            <p:cNvSpPr/>
            <p:nvPr/>
          </p:nvSpPr>
          <p:spPr>
            <a:xfrm rot="10800000">
              <a:off x="4380812" y="3277828"/>
              <a:ext cx="382377" cy="246936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1" y="10170"/>
                  </a:lnTo>
                  <a:lnTo>
                    <a:pt x="2938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38"/>
          <p:cNvGrpSpPr/>
          <p:nvPr/>
        </p:nvGrpSpPr>
        <p:grpSpPr>
          <a:xfrm>
            <a:off x="4305159" y="2315698"/>
            <a:ext cx="533687" cy="512110"/>
            <a:chOff x="-62890750" y="2296300"/>
            <a:chExt cx="330825" cy="317450"/>
          </a:xfrm>
        </p:grpSpPr>
        <p:sp>
          <p:nvSpPr>
            <p:cNvPr id="1400" name="Google Shape;1400;p38"/>
            <p:cNvSpPr/>
            <p:nvPr/>
          </p:nvSpPr>
          <p:spPr>
            <a:xfrm>
              <a:off x="-62890750" y="2296300"/>
              <a:ext cx="313500" cy="195375"/>
            </a:xfrm>
            <a:custGeom>
              <a:avLst/>
              <a:gdLst/>
              <a:ahLst/>
              <a:cxnLst/>
              <a:rect l="l" t="t" r="r" b="b"/>
              <a:pathLst>
                <a:path w="12540" h="7815" extrusionOk="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8"/>
            <p:cNvSpPr/>
            <p:nvPr/>
          </p:nvSpPr>
          <p:spPr>
            <a:xfrm>
              <a:off x="-62874975" y="2417475"/>
              <a:ext cx="315050" cy="196275"/>
            </a:xfrm>
            <a:custGeom>
              <a:avLst/>
              <a:gdLst/>
              <a:ahLst/>
              <a:cxnLst/>
              <a:rect l="l" t="t" r="r" b="b"/>
              <a:pathLst>
                <a:path w="12602" h="7851" extrusionOk="0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8"/>
            <p:cNvSpPr/>
            <p:nvPr/>
          </p:nvSpPr>
          <p:spPr>
            <a:xfrm>
              <a:off x="-62822225" y="2357750"/>
              <a:ext cx="193000" cy="192975"/>
            </a:xfrm>
            <a:custGeom>
              <a:avLst/>
              <a:gdLst/>
              <a:ahLst/>
              <a:cxnLst/>
              <a:rect l="l" t="t" r="r" b="b"/>
              <a:pathLst>
                <a:path w="7720" h="7719" extrusionOk="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Hình Bầu dục 45">
            <a:extLst>
              <a:ext uri="{FF2B5EF4-FFF2-40B4-BE49-F238E27FC236}">
                <a16:creationId xmlns:a16="http://schemas.microsoft.com/office/drawing/2014/main" id="{FA14FDAE-96AD-4BDA-B46A-1767E4B837D7}"/>
              </a:ext>
            </a:extLst>
          </p:cNvPr>
          <p:cNvSpPr/>
          <p:nvPr/>
        </p:nvSpPr>
        <p:spPr>
          <a:xfrm>
            <a:off x="8485725" y="4571233"/>
            <a:ext cx="658275" cy="53084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>
                    <a:lumMod val="95000"/>
                    <a:lumOff val="5000"/>
                  </a:schemeClr>
                </a:solidFill>
              </a:rPr>
              <a:t>27</a:t>
            </a:r>
            <a:endParaRPr lang="vi-VN" sz="18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658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7DAB0C-3B5C-4652-A9FD-61B0A6C4B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572" y="2013535"/>
            <a:ext cx="3834580" cy="29644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E0631F-8A26-435C-91D1-874D4A163320}"/>
              </a:ext>
            </a:extLst>
          </p:cNvPr>
          <p:cNvSpPr txBox="1"/>
          <p:nvPr/>
        </p:nvSpPr>
        <p:spPr>
          <a:xfrm>
            <a:off x="809972" y="561128"/>
            <a:ext cx="763354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err="1">
                <a:solidFill>
                  <a:schemeClr val="accent2"/>
                </a:solidFill>
                <a:latin typeface="Work Sans ExtraBold" pitchFamily="2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Cảm</a:t>
            </a:r>
            <a:r>
              <a:rPr lang="en-US" sz="4400">
                <a:solidFill>
                  <a:schemeClr val="accent2"/>
                </a:solidFill>
                <a:latin typeface="Work Sans ExtraBold" pitchFamily="2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4400" err="1">
                <a:solidFill>
                  <a:schemeClr val="accent2"/>
                </a:solidFill>
                <a:latin typeface="Work Sans ExtraBold" pitchFamily="2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ơn</a:t>
            </a:r>
            <a:r>
              <a:rPr lang="en-US" sz="4400">
                <a:solidFill>
                  <a:schemeClr val="accent2"/>
                </a:solidFill>
                <a:latin typeface="Work Sans ExtraBold" pitchFamily="2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4400" err="1">
                <a:solidFill>
                  <a:schemeClr val="accent2"/>
                </a:solidFill>
                <a:latin typeface="Work Sans ExtraBold" pitchFamily="2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thầy</a:t>
            </a:r>
            <a:r>
              <a:rPr lang="en-US" sz="4400">
                <a:solidFill>
                  <a:schemeClr val="accent2"/>
                </a:solidFill>
                <a:latin typeface="Work Sans ExtraBold" pitchFamily="2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4400" err="1">
                <a:solidFill>
                  <a:schemeClr val="accent2"/>
                </a:solidFill>
                <a:latin typeface="Work Sans ExtraBold" pitchFamily="2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và</a:t>
            </a:r>
            <a:r>
              <a:rPr lang="en-US" sz="4400">
                <a:solidFill>
                  <a:schemeClr val="accent2"/>
                </a:solidFill>
                <a:latin typeface="Work Sans ExtraBold" pitchFamily="2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4400" err="1">
                <a:solidFill>
                  <a:schemeClr val="accent2"/>
                </a:solidFill>
                <a:latin typeface="Work Sans ExtraBold" pitchFamily="2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các</a:t>
            </a:r>
            <a:r>
              <a:rPr lang="en-US" sz="4400">
                <a:solidFill>
                  <a:schemeClr val="accent2"/>
                </a:solidFill>
                <a:latin typeface="Work Sans ExtraBold" pitchFamily="2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4400" err="1">
                <a:solidFill>
                  <a:schemeClr val="accent2"/>
                </a:solidFill>
                <a:latin typeface="Work Sans ExtraBold" pitchFamily="2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bạn</a:t>
            </a:r>
            <a:r>
              <a:rPr lang="en-US" sz="4400">
                <a:solidFill>
                  <a:schemeClr val="accent2"/>
                </a:solidFill>
                <a:latin typeface="Work Sans ExtraBold" pitchFamily="2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4400" err="1">
                <a:solidFill>
                  <a:schemeClr val="accent2"/>
                </a:solidFill>
                <a:latin typeface="Work Sans ExtraBold" pitchFamily="2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đã</a:t>
            </a:r>
            <a:r>
              <a:rPr lang="en-US" sz="4400">
                <a:solidFill>
                  <a:schemeClr val="accent2"/>
                </a:solidFill>
                <a:latin typeface="Work Sans ExtraBold" pitchFamily="2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4400" err="1">
                <a:solidFill>
                  <a:schemeClr val="accent2"/>
                </a:solidFill>
                <a:latin typeface="Work Sans ExtraBold" pitchFamily="2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theo</a:t>
            </a:r>
            <a:r>
              <a:rPr lang="en-US" sz="4400">
                <a:solidFill>
                  <a:schemeClr val="accent2"/>
                </a:solidFill>
                <a:latin typeface="Work Sans ExtraBold" pitchFamily="2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4400" err="1">
                <a:solidFill>
                  <a:schemeClr val="accent2"/>
                </a:solidFill>
                <a:latin typeface="Work Sans ExtraBold" pitchFamily="2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dõi</a:t>
            </a:r>
            <a:endParaRPr lang="en-US" sz="4400">
              <a:solidFill>
                <a:schemeClr val="accent2"/>
              </a:solidFill>
              <a:latin typeface="Work Sans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34145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C8943B7-78E7-43FC-AB6F-BDD85AC2D88D}"/>
              </a:ext>
            </a:extLst>
          </p:cNvPr>
          <p:cNvCxnSpPr/>
          <p:nvPr/>
        </p:nvCxnSpPr>
        <p:spPr>
          <a:xfrm>
            <a:off x="2879113" y="3635782"/>
            <a:ext cx="5401340" cy="0"/>
          </a:xfrm>
          <a:prstGeom prst="line">
            <a:avLst/>
          </a:prstGeom>
          <a:ln w="25400">
            <a:solidFill>
              <a:schemeClr val="accent3"/>
            </a:solidFill>
            <a:prstDash val="sysDot"/>
            <a:beve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0D9813-E733-4A7D-A25A-61551045D354}"/>
              </a:ext>
            </a:extLst>
          </p:cNvPr>
          <p:cNvCxnSpPr/>
          <p:nvPr/>
        </p:nvCxnSpPr>
        <p:spPr>
          <a:xfrm>
            <a:off x="2892161" y="1418995"/>
            <a:ext cx="5401340" cy="0"/>
          </a:xfrm>
          <a:prstGeom prst="line">
            <a:avLst/>
          </a:prstGeom>
          <a:ln w="25400">
            <a:solidFill>
              <a:schemeClr val="accent3"/>
            </a:solidFill>
            <a:prstDash val="sysDot"/>
            <a:beve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1215F6FC-3CD1-4D44-B113-F2BA68931E2F}"/>
              </a:ext>
            </a:extLst>
          </p:cNvPr>
          <p:cNvSpPr/>
          <p:nvPr/>
        </p:nvSpPr>
        <p:spPr>
          <a:xfrm>
            <a:off x="4146230" y="1291818"/>
            <a:ext cx="244545" cy="2232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latin typeface="Work Sans ExtraBold" pitchFamily="2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78568E-C9B9-48E1-A708-B40D99AAEF55}"/>
              </a:ext>
            </a:extLst>
          </p:cNvPr>
          <p:cNvSpPr/>
          <p:nvPr/>
        </p:nvSpPr>
        <p:spPr>
          <a:xfrm>
            <a:off x="4210023" y="1339662"/>
            <a:ext cx="116958" cy="116958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latin typeface="Work Sans ExtraBold" pitchFamily="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D940B1C-BD6C-4926-B791-1B28415D8042}"/>
              </a:ext>
            </a:extLst>
          </p:cNvPr>
          <p:cNvSpPr/>
          <p:nvPr/>
        </p:nvSpPr>
        <p:spPr>
          <a:xfrm>
            <a:off x="4169932" y="3524141"/>
            <a:ext cx="244545" cy="2232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latin typeface="Work Sans ExtraBold" pitchFamily="2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8245AD3-8004-4FD4-B99B-253F2E8FB79B}"/>
              </a:ext>
            </a:extLst>
          </p:cNvPr>
          <p:cNvSpPr/>
          <p:nvPr/>
        </p:nvSpPr>
        <p:spPr>
          <a:xfrm>
            <a:off x="4232804" y="3578992"/>
            <a:ext cx="108174" cy="10817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latin typeface="Work Sans ExtraBold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F25908-C8BF-4790-B76A-328EDA2ABD18}"/>
              </a:ext>
            </a:extLst>
          </p:cNvPr>
          <p:cNvSpPr txBox="1"/>
          <p:nvPr/>
        </p:nvSpPr>
        <p:spPr>
          <a:xfrm>
            <a:off x="4619642" y="811298"/>
            <a:ext cx="4336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noProof="1">
                <a:solidFill>
                  <a:schemeClr val="bg2"/>
                </a:solidFill>
                <a:latin typeface="Work Sans ExtraBold" pitchFamily="2" charset="0"/>
                <a:cs typeface="PHOSPHATE INLINE" panose="02000506050000020004" pitchFamily="2" charset="77"/>
              </a:rPr>
              <a:t>Giới thiệu</a:t>
            </a:r>
            <a:endParaRPr lang="en-VN" sz="1800" b="1">
              <a:solidFill>
                <a:schemeClr val="bg2"/>
              </a:solidFill>
              <a:latin typeface="Work Sans ExtraBold" pitchFamily="2" charset="0"/>
              <a:cs typeface="PHOSPHATE INLINE" panose="02000506050000020004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3B8D2A-0E32-4B1E-AEA8-47F584B16224}"/>
              </a:ext>
            </a:extLst>
          </p:cNvPr>
          <p:cNvSpPr txBox="1"/>
          <p:nvPr/>
        </p:nvSpPr>
        <p:spPr>
          <a:xfrm>
            <a:off x="4670859" y="1853184"/>
            <a:ext cx="3385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bg2"/>
                </a:solidFill>
                <a:latin typeface="Work Sans ExtraBold" pitchFamily="2" charset="0"/>
              </a:rPr>
              <a:t>Dataset</a:t>
            </a:r>
            <a:endParaRPr lang="en-VN" sz="1800" b="1">
              <a:solidFill>
                <a:schemeClr val="bg2"/>
              </a:solidFill>
              <a:latin typeface="Work Sans ExtraBold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D9196D-06AD-4A19-A259-42C108870F55}"/>
              </a:ext>
            </a:extLst>
          </p:cNvPr>
          <p:cNvSpPr txBox="1"/>
          <p:nvPr/>
        </p:nvSpPr>
        <p:spPr>
          <a:xfrm>
            <a:off x="4670859" y="4202555"/>
            <a:ext cx="344020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>
                <a:solidFill>
                  <a:schemeClr val="bg2"/>
                </a:solidFill>
                <a:latin typeface="Work Sans ExtraBold"/>
                <a:cs typeface="PHOSPHATE INLINE" panose="02000506050000020004" pitchFamily="2" charset="77"/>
              </a:rPr>
              <a:t>Demo </a:t>
            </a:r>
            <a:r>
              <a:rPr lang="en-US" sz="1800" b="1" err="1">
                <a:solidFill>
                  <a:schemeClr val="bg2"/>
                </a:solidFill>
                <a:latin typeface="Work Sans ExtraBold"/>
                <a:cs typeface="PHOSPHATE INLINE" panose="02000506050000020004" pitchFamily="2" charset="77"/>
              </a:rPr>
              <a:t>và</a:t>
            </a:r>
            <a:r>
              <a:rPr lang="en-US" sz="1800" b="1">
                <a:solidFill>
                  <a:schemeClr val="bg2"/>
                </a:solidFill>
                <a:latin typeface="Work Sans ExtraBold"/>
                <a:cs typeface="PHOSPHATE INLINE" panose="02000506050000020004" pitchFamily="2" charset="77"/>
              </a:rPr>
              <a:t> </a:t>
            </a:r>
            <a:r>
              <a:rPr lang="en-US" sz="1800" b="1" err="1">
                <a:solidFill>
                  <a:schemeClr val="bg2"/>
                </a:solidFill>
                <a:latin typeface="Work Sans ExtraBold"/>
                <a:cs typeface="PHOSPHATE INLINE" panose="02000506050000020004" pitchFamily="2" charset="77"/>
              </a:rPr>
              <a:t>Kết</a:t>
            </a:r>
            <a:r>
              <a:rPr lang="en-US" sz="1800" b="1">
                <a:solidFill>
                  <a:schemeClr val="bg2"/>
                </a:solidFill>
                <a:latin typeface="Work Sans ExtraBold"/>
                <a:cs typeface="PHOSPHATE INLINE" panose="02000506050000020004" pitchFamily="2" charset="77"/>
              </a:rPr>
              <a:t> </a:t>
            </a:r>
            <a:r>
              <a:rPr lang="en-US" sz="1800" b="1" err="1">
                <a:solidFill>
                  <a:schemeClr val="bg2"/>
                </a:solidFill>
                <a:latin typeface="Work Sans ExtraBold"/>
                <a:cs typeface="PHOSPHATE INLINE" panose="02000506050000020004" pitchFamily="2" charset="77"/>
              </a:rPr>
              <a:t>luận</a:t>
            </a:r>
            <a:endParaRPr lang="en-VN" sz="1800" b="1">
              <a:solidFill>
                <a:schemeClr val="bg2"/>
              </a:solidFill>
              <a:latin typeface="Work Sans ExtraBold"/>
              <a:cs typeface="PHOSPHATE INLINE" panose="02000506050000020004" pitchFamily="2" charset="7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7F8A39-9B9D-48F7-9414-557C274A61C9}"/>
              </a:ext>
            </a:extLst>
          </p:cNvPr>
          <p:cNvSpPr txBox="1"/>
          <p:nvPr/>
        </p:nvSpPr>
        <p:spPr>
          <a:xfrm>
            <a:off x="4705897" y="3005202"/>
            <a:ext cx="433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bg2"/>
                </a:solidFill>
                <a:latin typeface="Work Sans ExtraBold" pitchFamily="2" charset="0"/>
                <a:cs typeface="PHOSPHATE INLINE" panose="02000506050000020004" pitchFamily="2" charset="77"/>
              </a:rPr>
              <a:t>Model</a:t>
            </a:r>
            <a:endParaRPr lang="en-VN" sz="1800" b="1">
              <a:solidFill>
                <a:schemeClr val="bg2"/>
              </a:solidFill>
              <a:latin typeface="Work Sans ExtraBold" pitchFamily="2" charset="0"/>
              <a:cs typeface="PHOSPHATE INLINE" panose="02000506050000020004" pitchFamily="2" charset="77"/>
            </a:endParaRPr>
          </a:p>
        </p:txBody>
      </p:sp>
      <p:pic>
        <p:nvPicPr>
          <p:cNvPr id="31" name="Graphic 30" descr="Badge 1 with solid fill">
            <a:extLst>
              <a:ext uri="{FF2B5EF4-FFF2-40B4-BE49-F238E27FC236}">
                <a16:creationId xmlns:a16="http://schemas.microsoft.com/office/drawing/2014/main" id="{B0E98F6D-F94B-4EB5-B5C3-739276B50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1923" y="572933"/>
            <a:ext cx="918641" cy="891549"/>
          </a:xfrm>
          <a:prstGeom prst="rect">
            <a:avLst/>
          </a:prstGeom>
        </p:spPr>
      </p:pic>
      <p:pic>
        <p:nvPicPr>
          <p:cNvPr id="32" name="Graphic 31" descr="Badge with solid fill">
            <a:extLst>
              <a:ext uri="{FF2B5EF4-FFF2-40B4-BE49-F238E27FC236}">
                <a16:creationId xmlns:a16="http://schemas.microsoft.com/office/drawing/2014/main" id="{1FECE4FA-0C38-4C38-9ADE-8F3255492F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1923" y="1633799"/>
            <a:ext cx="918641" cy="891549"/>
          </a:xfrm>
          <a:prstGeom prst="rect">
            <a:avLst/>
          </a:prstGeom>
        </p:spPr>
      </p:pic>
      <p:pic>
        <p:nvPicPr>
          <p:cNvPr id="33" name="Graphic 32" descr="Badge 3 with solid fill">
            <a:extLst>
              <a:ext uri="{FF2B5EF4-FFF2-40B4-BE49-F238E27FC236}">
                <a16:creationId xmlns:a16="http://schemas.microsoft.com/office/drawing/2014/main" id="{A8062B1E-71E5-423D-91F3-CEDA982297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11924" y="2804003"/>
            <a:ext cx="918640" cy="891549"/>
          </a:xfrm>
          <a:prstGeom prst="rect">
            <a:avLst/>
          </a:prstGeom>
        </p:spPr>
      </p:pic>
      <p:pic>
        <p:nvPicPr>
          <p:cNvPr id="34" name="Graphic 33" descr="Badge 4 with solid fill">
            <a:extLst>
              <a:ext uri="{FF2B5EF4-FFF2-40B4-BE49-F238E27FC236}">
                <a16:creationId xmlns:a16="http://schemas.microsoft.com/office/drawing/2014/main" id="{A9CA9733-1BFA-4767-B81B-184F589E1D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17810" y="3948436"/>
            <a:ext cx="918640" cy="89154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297BF4A-14ED-4333-8003-7AEF4F6A6B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6230" y="2348050"/>
            <a:ext cx="268247" cy="24995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C77867B-C5AC-4758-B5E1-64969D3BF0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57996" y="4640495"/>
            <a:ext cx="232779" cy="24995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CFB5526-7A1A-4A36-AA87-ED5BAFFCA4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05553" y="2408468"/>
            <a:ext cx="140220" cy="14022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9414A7E-DC11-4FF0-A13F-F274383E60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05553" y="4668997"/>
            <a:ext cx="140220" cy="140220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71219C3-1D66-4AF3-84DF-2FE3A2F98D59}"/>
              </a:ext>
            </a:extLst>
          </p:cNvPr>
          <p:cNvCxnSpPr>
            <a:cxnSpLocks/>
          </p:cNvCxnSpPr>
          <p:nvPr/>
        </p:nvCxnSpPr>
        <p:spPr>
          <a:xfrm>
            <a:off x="4272162" y="-18501"/>
            <a:ext cx="11768" cy="514350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6715717-53DB-464E-97A0-A2D935114B10}"/>
              </a:ext>
            </a:extLst>
          </p:cNvPr>
          <p:cNvCxnSpPr/>
          <p:nvPr/>
        </p:nvCxnSpPr>
        <p:spPr>
          <a:xfrm>
            <a:off x="2892161" y="2474050"/>
            <a:ext cx="5401340" cy="0"/>
          </a:xfrm>
          <a:prstGeom prst="line">
            <a:avLst/>
          </a:prstGeom>
          <a:ln w="25400">
            <a:solidFill>
              <a:schemeClr val="accent3"/>
            </a:solidFill>
            <a:prstDash val="sysDot"/>
            <a:beve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3C5152C-6E13-40CB-BAF0-B92C9E522142}"/>
              </a:ext>
            </a:extLst>
          </p:cNvPr>
          <p:cNvCxnSpPr/>
          <p:nvPr/>
        </p:nvCxnSpPr>
        <p:spPr>
          <a:xfrm>
            <a:off x="2892161" y="4787801"/>
            <a:ext cx="5401340" cy="0"/>
          </a:xfrm>
          <a:prstGeom prst="line">
            <a:avLst/>
          </a:prstGeom>
          <a:ln w="25400">
            <a:solidFill>
              <a:schemeClr val="accent3"/>
            </a:solidFill>
            <a:prstDash val="sysDot"/>
            <a:beve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028E824-8381-43B7-BB6E-AFDE0B520E8C}"/>
              </a:ext>
            </a:extLst>
          </p:cNvPr>
          <p:cNvSpPr txBox="1"/>
          <p:nvPr/>
        </p:nvSpPr>
        <p:spPr>
          <a:xfrm>
            <a:off x="60960" y="2194921"/>
            <a:ext cx="27494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accent1"/>
                </a:solidFill>
                <a:latin typeface="Work Sans ExtraBold" pitchFamily="2" charset="0"/>
              </a:rPr>
              <a:t>MỤC LỤC</a:t>
            </a:r>
          </a:p>
        </p:txBody>
      </p:sp>
      <p:sp>
        <p:nvSpPr>
          <p:cNvPr id="24" name="Hình Bầu dục 23">
            <a:extLst>
              <a:ext uri="{FF2B5EF4-FFF2-40B4-BE49-F238E27FC236}">
                <a16:creationId xmlns:a16="http://schemas.microsoft.com/office/drawing/2014/main" id="{B6910EEF-DB3A-41A3-8AD4-A9229474F6A4}"/>
              </a:ext>
            </a:extLst>
          </p:cNvPr>
          <p:cNvSpPr/>
          <p:nvPr/>
        </p:nvSpPr>
        <p:spPr>
          <a:xfrm>
            <a:off x="9419308" y="3667557"/>
            <a:ext cx="572724" cy="53084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800" b="1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</a:p>
        </p:txBody>
      </p:sp>
      <p:sp>
        <p:nvSpPr>
          <p:cNvPr id="27" name="Hình Bầu dục 45">
            <a:extLst>
              <a:ext uri="{FF2B5EF4-FFF2-40B4-BE49-F238E27FC236}">
                <a16:creationId xmlns:a16="http://schemas.microsoft.com/office/drawing/2014/main" id="{94F0D879-42B4-4DA0-998A-B4A41D8F6F28}"/>
              </a:ext>
            </a:extLst>
          </p:cNvPr>
          <p:cNvSpPr/>
          <p:nvPr/>
        </p:nvSpPr>
        <p:spPr>
          <a:xfrm>
            <a:off x="8571276" y="4571233"/>
            <a:ext cx="572724" cy="53084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vi-VN" sz="18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102151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38"/>
          <p:cNvSpPr txBox="1">
            <a:spLocks noGrp="1"/>
          </p:cNvSpPr>
          <p:nvPr>
            <p:ph type="title"/>
          </p:nvPr>
        </p:nvSpPr>
        <p:spPr>
          <a:xfrm>
            <a:off x="311700" y="36169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Giới thiệu</a:t>
            </a:r>
            <a:endParaRPr sz="4000"/>
          </a:p>
        </p:txBody>
      </p:sp>
      <p:grpSp>
        <p:nvGrpSpPr>
          <p:cNvPr id="1396" name="Google Shape;1396;p38"/>
          <p:cNvGrpSpPr/>
          <p:nvPr/>
        </p:nvGrpSpPr>
        <p:grpSpPr>
          <a:xfrm>
            <a:off x="3866400" y="1866150"/>
            <a:ext cx="1411200" cy="1658614"/>
            <a:chOff x="3866400" y="1866150"/>
            <a:chExt cx="1411200" cy="1658614"/>
          </a:xfrm>
        </p:grpSpPr>
        <p:sp>
          <p:nvSpPr>
            <p:cNvPr id="1397" name="Google Shape;1397;p38"/>
            <p:cNvSpPr/>
            <p:nvPr/>
          </p:nvSpPr>
          <p:spPr>
            <a:xfrm rot="2700000">
              <a:off x="4073065" y="2072815"/>
              <a:ext cx="997869" cy="99786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8"/>
            <p:cNvSpPr/>
            <p:nvPr/>
          </p:nvSpPr>
          <p:spPr>
            <a:xfrm rot="10800000">
              <a:off x="4380812" y="3277828"/>
              <a:ext cx="382377" cy="246936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1" y="10170"/>
                  </a:lnTo>
                  <a:lnTo>
                    <a:pt x="2938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38"/>
          <p:cNvGrpSpPr/>
          <p:nvPr/>
        </p:nvGrpSpPr>
        <p:grpSpPr>
          <a:xfrm>
            <a:off x="4305159" y="2315698"/>
            <a:ext cx="533687" cy="512110"/>
            <a:chOff x="-62890750" y="2296300"/>
            <a:chExt cx="330825" cy="317450"/>
          </a:xfrm>
        </p:grpSpPr>
        <p:sp>
          <p:nvSpPr>
            <p:cNvPr id="1400" name="Google Shape;1400;p38"/>
            <p:cNvSpPr/>
            <p:nvPr/>
          </p:nvSpPr>
          <p:spPr>
            <a:xfrm>
              <a:off x="-62890750" y="2296300"/>
              <a:ext cx="313500" cy="195375"/>
            </a:xfrm>
            <a:custGeom>
              <a:avLst/>
              <a:gdLst/>
              <a:ahLst/>
              <a:cxnLst/>
              <a:rect l="l" t="t" r="r" b="b"/>
              <a:pathLst>
                <a:path w="12540" h="7815" extrusionOk="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8"/>
            <p:cNvSpPr/>
            <p:nvPr/>
          </p:nvSpPr>
          <p:spPr>
            <a:xfrm>
              <a:off x="-62874975" y="2417475"/>
              <a:ext cx="315050" cy="196275"/>
            </a:xfrm>
            <a:custGeom>
              <a:avLst/>
              <a:gdLst/>
              <a:ahLst/>
              <a:cxnLst/>
              <a:rect l="l" t="t" r="r" b="b"/>
              <a:pathLst>
                <a:path w="12602" h="7851" extrusionOk="0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8"/>
            <p:cNvSpPr/>
            <p:nvPr/>
          </p:nvSpPr>
          <p:spPr>
            <a:xfrm>
              <a:off x="-62822225" y="2357750"/>
              <a:ext cx="193000" cy="192975"/>
            </a:xfrm>
            <a:custGeom>
              <a:avLst/>
              <a:gdLst/>
              <a:ahLst/>
              <a:cxnLst/>
              <a:rect l="l" t="t" r="r" b="b"/>
              <a:pathLst>
                <a:path w="7720" h="7719" extrusionOk="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Hình Bầu dục 45">
            <a:extLst>
              <a:ext uri="{FF2B5EF4-FFF2-40B4-BE49-F238E27FC236}">
                <a16:creationId xmlns:a16="http://schemas.microsoft.com/office/drawing/2014/main" id="{96BE1E72-91DC-49CF-983A-EDE3CD2E182D}"/>
              </a:ext>
            </a:extLst>
          </p:cNvPr>
          <p:cNvSpPr/>
          <p:nvPr/>
        </p:nvSpPr>
        <p:spPr>
          <a:xfrm>
            <a:off x="8571276" y="4571233"/>
            <a:ext cx="572724" cy="53084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vi-VN" sz="18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320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69772-264F-4571-A876-1D52371CC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728" y="539500"/>
            <a:ext cx="3789783" cy="576000"/>
          </a:xfrm>
        </p:spPr>
        <p:txBody>
          <a:bodyPr/>
          <a:lstStyle/>
          <a:p>
            <a:r>
              <a:rPr lang="en-US" err="1"/>
              <a:t>Giới</a:t>
            </a:r>
            <a:r>
              <a:rPr lang="en-US"/>
              <a:t> </a:t>
            </a:r>
            <a:r>
              <a:rPr lang="en-US" err="1"/>
              <a:t>thiệu</a:t>
            </a:r>
            <a:r>
              <a:rPr lang="en-US"/>
              <a:t> </a:t>
            </a:r>
            <a:r>
              <a:rPr lang="en-US" err="1"/>
              <a:t>bài</a:t>
            </a:r>
            <a:r>
              <a:rPr lang="en-US"/>
              <a:t> </a:t>
            </a:r>
            <a:r>
              <a:rPr lang="en-US" err="1"/>
              <a:t>toán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00692F-0200-41DD-B472-8BCFD9153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146129"/>
            <a:ext cx="5809574" cy="3806188"/>
          </a:xfrm>
        </p:spPr>
        <p:txBody>
          <a:bodyPr/>
          <a:lstStyle/>
          <a:p>
            <a:pPr algn="just"/>
            <a:r>
              <a:rPr lang="en-US" err="1"/>
              <a:t>Nhận</a:t>
            </a:r>
            <a:r>
              <a:rPr lang="en-US"/>
              <a:t> </a:t>
            </a:r>
            <a:r>
              <a:rPr lang="en-US" err="1"/>
              <a:t>diện</a:t>
            </a:r>
            <a:r>
              <a:rPr lang="en-US"/>
              <a:t> </a:t>
            </a:r>
            <a:r>
              <a:rPr lang="en-US" err="1"/>
              <a:t>biểu</a:t>
            </a:r>
            <a:r>
              <a:rPr lang="en-US"/>
              <a:t> </a:t>
            </a:r>
            <a:r>
              <a:rPr lang="en-US" err="1"/>
              <a:t>cảm</a:t>
            </a:r>
            <a:r>
              <a:rPr lang="en-US"/>
              <a:t> </a:t>
            </a:r>
            <a:r>
              <a:rPr lang="en-US" err="1"/>
              <a:t>biểu</a:t>
            </a:r>
            <a:r>
              <a:rPr lang="en-US"/>
              <a:t> </a:t>
            </a:r>
            <a:r>
              <a:rPr lang="en-US" err="1"/>
              <a:t>cảm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một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</a:t>
            </a:r>
            <a:r>
              <a:rPr lang="en-US" err="1"/>
              <a:t>những</a:t>
            </a:r>
            <a:r>
              <a:rPr lang="en-US"/>
              <a:t> </a:t>
            </a:r>
            <a:r>
              <a:rPr lang="en-US" err="1"/>
              <a:t>bản</a:t>
            </a:r>
            <a:r>
              <a:rPr lang="en-US"/>
              <a:t> </a:t>
            </a:r>
            <a:r>
              <a:rPr lang="en-US" err="1"/>
              <a:t>năng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con </a:t>
            </a:r>
            <a:r>
              <a:rPr lang="en-US" err="1"/>
              <a:t>người</a:t>
            </a:r>
            <a:endParaRPr lang="en-US"/>
          </a:p>
          <a:p>
            <a:pPr algn="just"/>
            <a:r>
              <a:rPr lang="en-US"/>
              <a:t>Con </a:t>
            </a:r>
            <a:r>
              <a:rPr lang="en-US" err="1"/>
              <a:t>người</a:t>
            </a:r>
            <a:r>
              <a:rPr lang="en-US"/>
              <a:t> </a:t>
            </a:r>
            <a:r>
              <a:rPr lang="en-US" err="1"/>
              <a:t>thế</a:t>
            </a:r>
            <a:r>
              <a:rPr lang="en-US"/>
              <a:t> </a:t>
            </a:r>
            <a:r>
              <a:rPr lang="en-US" err="1"/>
              <a:t>hiện</a:t>
            </a:r>
            <a:r>
              <a:rPr lang="en-US"/>
              <a:t> </a:t>
            </a:r>
            <a:r>
              <a:rPr lang="en-US" err="1"/>
              <a:t>cảm</a:t>
            </a:r>
            <a:r>
              <a:rPr lang="en-US"/>
              <a:t> </a:t>
            </a:r>
            <a:r>
              <a:rPr lang="en-US" err="1"/>
              <a:t>xúc</a:t>
            </a:r>
            <a:r>
              <a:rPr lang="en-US"/>
              <a:t> </a:t>
            </a:r>
            <a:r>
              <a:rPr lang="en-US" err="1"/>
              <a:t>thông</a:t>
            </a:r>
            <a:r>
              <a:rPr lang="en-US"/>
              <a:t> qua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biểu</a:t>
            </a:r>
            <a:r>
              <a:rPr lang="en-US"/>
              <a:t> </a:t>
            </a:r>
            <a:r>
              <a:rPr lang="en-US" err="1"/>
              <a:t>cảm</a:t>
            </a:r>
            <a:r>
              <a:rPr lang="en-US"/>
              <a:t> </a:t>
            </a:r>
            <a:r>
              <a:rPr lang="en-US" err="1"/>
              <a:t>khuôn</a:t>
            </a:r>
            <a:r>
              <a:rPr lang="en-US"/>
              <a:t> </a:t>
            </a:r>
            <a:r>
              <a:rPr lang="en-US" err="1"/>
              <a:t>mặt</a:t>
            </a:r>
            <a:r>
              <a:rPr lang="en-US"/>
              <a:t>, </a:t>
            </a:r>
            <a:r>
              <a:rPr lang="en-US" err="1"/>
              <a:t>luôn</a:t>
            </a:r>
            <a:r>
              <a:rPr lang="en-US"/>
              <a:t> </a:t>
            </a:r>
            <a:r>
              <a:rPr lang="en-US" err="1"/>
              <a:t>tồn</a:t>
            </a:r>
            <a:r>
              <a:rPr lang="en-US"/>
              <a:t> </a:t>
            </a:r>
            <a:r>
              <a:rPr lang="en-US" err="1"/>
              <a:t>tại</a:t>
            </a:r>
            <a:r>
              <a:rPr lang="en-US"/>
              <a:t> </a:t>
            </a:r>
            <a:r>
              <a:rPr lang="en-US" err="1"/>
              <a:t>một</a:t>
            </a:r>
            <a:r>
              <a:rPr lang="en-US"/>
              <a:t> </a:t>
            </a:r>
            <a:r>
              <a:rPr lang="en-US" err="1"/>
              <a:t>số</a:t>
            </a:r>
            <a:r>
              <a:rPr lang="en-US"/>
              <a:t> </a:t>
            </a:r>
            <a:r>
              <a:rPr lang="en-US" err="1"/>
              <a:t>đặc</a:t>
            </a:r>
            <a:r>
              <a:rPr lang="en-US"/>
              <a:t> </a:t>
            </a:r>
            <a:r>
              <a:rPr lang="en-US" err="1"/>
              <a:t>trưng</a:t>
            </a:r>
            <a:r>
              <a:rPr lang="en-US"/>
              <a:t> </a:t>
            </a:r>
            <a:r>
              <a:rPr lang="en-US" err="1"/>
              <a:t>chung</a:t>
            </a:r>
            <a:r>
              <a:rPr lang="en-US"/>
              <a:t> </a:t>
            </a:r>
            <a:r>
              <a:rPr lang="en-US" err="1"/>
              <a:t>trên</a:t>
            </a:r>
            <a:r>
              <a:rPr lang="en-US"/>
              <a:t> </a:t>
            </a:r>
            <a:r>
              <a:rPr lang="en-US" err="1"/>
              <a:t>khuôn</a:t>
            </a:r>
            <a:r>
              <a:rPr lang="en-US"/>
              <a:t> </a:t>
            </a:r>
            <a:r>
              <a:rPr lang="en-US" err="1"/>
              <a:t>mặt</a:t>
            </a:r>
            <a:r>
              <a:rPr lang="en-US"/>
              <a:t> </a:t>
            </a:r>
            <a:r>
              <a:rPr lang="en-US" err="1"/>
              <a:t>bất</a:t>
            </a:r>
            <a:r>
              <a:rPr lang="en-US"/>
              <a:t> </a:t>
            </a:r>
            <a:r>
              <a:rPr lang="en-US" err="1"/>
              <a:t>kể</a:t>
            </a:r>
            <a:r>
              <a:rPr lang="en-US"/>
              <a:t> </a:t>
            </a:r>
            <a:r>
              <a:rPr lang="en-US" err="1"/>
              <a:t>độ</a:t>
            </a:r>
            <a:r>
              <a:rPr lang="en-US"/>
              <a:t> </a:t>
            </a:r>
            <a:r>
              <a:rPr lang="en-US" err="1"/>
              <a:t>tuổi</a:t>
            </a:r>
            <a:r>
              <a:rPr lang="en-US"/>
              <a:t>, </a:t>
            </a:r>
            <a:r>
              <a:rPr lang="en-US" err="1"/>
              <a:t>vị</a:t>
            </a:r>
            <a:r>
              <a:rPr lang="en-US"/>
              <a:t> </a:t>
            </a:r>
            <a:r>
              <a:rPr lang="en-US" err="1"/>
              <a:t>trí</a:t>
            </a:r>
            <a:r>
              <a:rPr lang="en-US"/>
              <a:t> </a:t>
            </a:r>
            <a:r>
              <a:rPr lang="en-US" err="1"/>
              <a:t>địa</a:t>
            </a:r>
            <a:r>
              <a:rPr lang="en-US"/>
              <a:t> </a:t>
            </a:r>
            <a:r>
              <a:rPr lang="en-US" err="1"/>
              <a:t>lí</a:t>
            </a:r>
            <a:r>
              <a:rPr lang="en-US"/>
              <a:t> hay </a:t>
            </a:r>
            <a:r>
              <a:rPr lang="en-US" err="1"/>
              <a:t>điều</a:t>
            </a:r>
            <a:r>
              <a:rPr lang="en-US"/>
              <a:t> </a:t>
            </a:r>
            <a:r>
              <a:rPr lang="en-US" err="1"/>
              <a:t>kiện</a:t>
            </a:r>
            <a:r>
              <a:rPr lang="en-US"/>
              <a:t> </a:t>
            </a:r>
            <a:r>
              <a:rPr lang="en-US" err="1"/>
              <a:t>sống</a:t>
            </a:r>
            <a:r>
              <a:rPr lang="en-US"/>
              <a:t>… </a:t>
            </a:r>
            <a:r>
              <a:rPr lang="en-US" err="1"/>
              <a:t>Dựa</a:t>
            </a:r>
            <a:r>
              <a:rPr lang="en-US"/>
              <a:t> </a:t>
            </a:r>
            <a:r>
              <a:rPr lang="en-US" err="1"/>
              <a:t>vào</a:t>
            </a:r>
            <a:r>
              <a:rPr lang="en-US"/>
              <a:t> </a:t>
            </a:r>
            <a:r>
              <a:rPr lang="en-US" err="1"/>
              <a:t>đặc</a:t>
            </a:r>
            <a:r>
              <a:rPr lang="en-US"/>
              <a:t> </a:t>
            </a:r>
            <a:r>
              <a:rPr lang="en-US" err="1"/>
              <a:t>trưng</a:t>
            </a:r>
            <a:r>
              <a:rPr lang="en-US"/>
              <a:t> </a:t>
            </a:r>
            <a:r>
              <a:rPr lang="en-US" err="1"/>
              <a:t>này</a:t>
            </a:r>
            <a:r>
              <a:rPr lang="en-US"/>
              <a:t>, ta </a:t>
            </a:r>
            <a:r>
              <a:rPr lang="en-US" err="1"/>
              <a:t>rút</a:t>
            </a:r>
            <a:r>
              <a:rPr lang="en-US"/>
              <a:t> </a:t>
            </a:r>
            <a:r>
              <a:rPr lang="en-US" err="1"/>
              <a:t>trích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đặc</a:t>
            </a:r>
            <a:r>
              <a:rPr lang="en-US"/>
              <a:t> </a:t>
            </a:r>
            <a:r>
              <a:rPr lang="en-US" err="1"/>
              <a:t>điểm</a:t>
            </a:r>
            <a:r>
              <a:rPr lang="en-US"/>
              <a:t> </a:t>
            </a:r>
            <a:r>
              <a:rPr lang="en-US" err="1"/>
              <a:t>quan</a:t>
            </a:r>
            <a:r>
              <a:rPr lang="en-US"/>
              <a:t> </a:t>
            </a:r>
            <a:r>
              <a:rPr lang="en-US" err="1"/>
              <a:t>trọng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cảm</a:t>
            </a:r>
            <a:r>
              <a:rPr lang="en-US"/>
              <a:t> </a:t>
            </a:r>
            <a:r>
              <a:rPr lang="en-US" err="1"/>
              <a:t>xúc</a:t>
            </a:r>
            <a:r>
              <a:rPr lang="en-US"/>
              <a:t>, </a:t>
            </a: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hình</a:t>
            </a:r>
            <a:r>
              <a:rPr lang="en-US"/>
              <a:t> </a:t>
            </a:r>
            <a:r>
              <a:rPr lang="en-US" err="1"/>
              <a:t>hóa</a:t>
            </a:r>
            <a:r>
              <a:rPr lang="en-US"/>
              <a:t>,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dạy</a:t>
            </a:r>
            <a:r>
              <a:rPr lang="en-US"/>
              <a:t> </a:t>
            </a:r>
            <a:r>
              <a:rPr lang="en-US" err="1"/>
              <a:t>cho</a:t>
            </a:r>
            <a:r>
              <a:rPr lang="en-US"/>
              <a:t> </a:t>
            </a:r>
            <a:r>
              <a:rPr lang="en-US" err="1"/>
              <a:t>máy</a:t>
            </a:r>
            <a:r>
              <a:rPr lang="en-US"/>
              <a:t> </a:t>
            </a:r>
            <a:r>
              <a:rPr lang="en-US" err="1"/>
              <a:t>tính</a:t>
            </a:r>
            <a:r>
              <a:rPr lang="en-US"/>
              <a:t> </a:t>
            </a:r>
            <a:r>
              <a:rPr lang="en-US" err="1"/>
              <a:t>hiểu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cảm</a:t>
            </a:r>
            <a:r>
              <a:rPr lang="en-US"/>
              <a:t> </a:t>
            </a:r>
            <a:r>
              <a:rPr lang="en-US" err="1"/>
              <a:t>xúc</a:t>
            </a:r>
            <a:r>
              <a:rPr lang="en-US"/>
              <a:t> </a:t>
            </a:r>
            <a:r>
              <a:rPr lang="en-US" err="1"/>
              <a:t>đó</a:t>
            </a:r>
            <a:r>
              <a:rPr lang="en-US"/>
              <a:t>.</a:t>
            </a:r>
          </a:p>
          <a:p>
            <a:pPr algn="just"/>
            <a:r>
              <a:rPr lang="en-US"/>
              <a:t>Ta chia </a:t>
            </a:r>
            <a:r>
              <a:rPr lang="en-US" err="1"/>
              <a:t>biểu</a:t>
            </a:r>
            <a:r>
              <a:rPr lang="en-US"/>
              <a:t> </a:t>
            </a:r>
            <a:r>
              <a:rPr lang="en-US" err="1"/>
              <a:t>cảm</a:t>
            </a:r>
            <a:r>
              <a:rPr lang="en-US"/>
              <a:t> </a:t>
            </a:r>
            <a:r>
              <a:rPr lang="en-US" err="1"/>
              <a:t>khuôn</a:t>
            </a:r>
            <a:r>
              <a:rPr lang="en-US"/>
              <a:t> </a:t>
            </a:r>
            <a:r>
              <a:rPr lang="en-US" err="1"/>
              <a:t>mặt</a:t>
            </a:r>
            <a:r>
              <a:rPr lang="en-US"/>
              <a:t> </a:t>
            </a:r>
            <a:r>
              <a:rPr lang="en-US" err="1"/>
              <a:t>vào</a:t>
            </a:r>
            <a:r>
              <a:rPr lang="en-US"/>
              <a:t> </a:t>
            </a:r>
            <a:r>
              <a:rPr lang="en-US" err="1"/>
              <a:t>bảy</a:t>
            </a:r>
            <a:r>
              <a:rPr lang="en-US"/>
              <a:t> </a:t>
            </a:r>
            <a:r>
              <a:rPr lang="en-US" err="1"/>
              <a:t>loại</a:t>
            </a:r>
            <a:r>
              <a:rPr lang="en-US"/>
              <a:t> </a:t>
            </a:r>
            <a:r>
              <a:rPr lang="en-US" err="1"/>
              <a:t>sắc</a:t>
            </a:r>
            <a:r>
              <a:rPr lang="en-US"/>
              <a:t> </a:t>
            </a:r>
            <a:r>
              <a:rPr lang="en-US" err="1"/>
              <a:t>thái</a:t>
            </a:r>
            <a:r>
              <a:rPr lang="en-US"/>
              <a:t> </a:t>
            </a:r>
            <a:r>
              <a:rPr lang="en-US" err="1"/>
              <a:t>chính</a:t>
            </a:r>
            <a:r>
              <a:rPr lang="en-US"/>
              <a:t>: </a:t>
            </a:r>
            <a:r>
              <a:rPr lang="en-US" err="1"/>
              <a:t>tức</a:t>
            </a:r>
            <a:r>
              <a:rPr lang="en-US"/>
              <a:t> </a:t>
            </a:r>
            <a:r>
              <a:rPr lang="en-US" err="1"/>
              <a:t>giận</a:t>
            </a:r>
            <a:r>
              <a:rPr lang="en-US"/>
              <a:t>(angry), </a:t>
            </a:r>
            <a:r>
              <a:rPr lang="en-US" err="1"/>
              <a:t>sợ</a:t>
            </a:r>
            <a:r>
              <a:rPr lang="en-US"/>
              <a:t> </a:t>
            </a:r>
            <a:r>
              <a:rPr lang="en-US" err="1"/>
              <a:t>hãi</a:t>
            </a:r>
            <a:r>
              <a:rPr lang="en-US"/>
              <a:t>(fear), </a:t>
            </a:r>
            <a:r>
              <a:rPr lang="en-US" err="1"/>
              <a:t>ngạc</a:t>
            </a:r>
            <a:r>
              <a:rPr lang="en-US"/>
              <a:t> </a:t>
            </a:r>
            <a:r>
              <a:rPr lang="en-US" err="1"/>
              <a:t>nhiên</a:t>
            </a:r>
            <a:r>
              <a:rPr lang="en-US"/>
              <a:t> (surprised), </a:t>
            </a:r>
            <a:r>
              <a:rPr lang="en-US" err="1"/>
              <a:t>buồn</a:t>
            </a:r>
            <a:r>
              <a:rPr lang="en-US"/>
              <a:t>(sad), </a:t>
            </a:r>
            <a:r>
              <a:rPr lang="en-US" err="1"/>
              <a:t>chán</a:t>
            </a:r>
            <a:r>
              <a:rPr lang="en-US"/>
              <a:t> </a:t>
            </a:r>
            <a:r>
              <a:rPr lang="en-US" err="1"/>
              <a:t>ghét</a:t>
            </a:r>
            <a:r>
              <a:rPr lang="en-US"/>
              <a:t>(disgusted), </a:t>
            </a:r>
            <a:r>
              <a:rPr lang="en-US" err="1"/>
              <a:t>hạnh</a:t>
            </a:r>
            <a:r>
              <a:rPr lang="en-US"/>
              <a:t> </a:t>
            </a:r>
            <a:r>
              <a:rPr lang="en-US" err="1"/>
              <a:t>phúc</a:t>
            </a:r>
            <a:r>
              <a:rPr lang="en-US"/>
              <a:t>(happy), </a:t>
            </a:r>
            <a:r>
              <a:rPr lang="en-US" err="1"/>
              <a:t>trung</a:t>
            </a:r>
            <a:r>
              <a:rPr lang="en-US"/>
              <a:t> </a:t>
            </a:r>
            <a:r>
              <a:rPr lang="en-US" err="1"/>
              <a:t>lập</a:t>
            </a:r>
            <a:r>
              <a:rPr lang="en-US"/>
              <a:t>(neutral), 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D34B25-9623-438B-9509-2111206E9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574" y="1766352"/>
            <a:ext cx="3423443" cy="2219859"/>
          </a:xfrm>
          <a:prstGeom prst="rect">
            <a:avLst/>
          </a:prstGeom>
        </p:spPr>
      </p:pic>
      <p:sp>
        <p:nvSpPr>
          <p:cNvPr id="8" name="Hình Bầu dục 45">
            <a:extLst>
              <a:ext uri="{FF2B5EF4-FFF2-40B4-BE49-F238E27FC236}">
                <a16:creationId xmlns:a16="http://schemas.microsoft.com/office/drawing/2014/main" id="{26A146F2-D21E-4E8D-A3DF-CD7EBC2967C9}"/>
              </a:ext>
            </a:extLst>
          </p:cNvPr>
          <p:cNvSpPr/>
          <p:nvPr/>
        </p:nvSpPr>
        <p:spPr>
          <a:xfrm>
            <a:off x="8571276" y="4571233"/>
            <a:ext cx="572724" cy="53084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>
                    <a:lumMod val="95000"/>
                    <a:lumOff val="5000"/>
                  </a:schemeClr>
                </a:solidFill>
              </a:rPr>
              <a:t>4</a:t>
            </a:r>
            <a:endParaRPr lang="vi-VN" sz="18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044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C4CB2-C28B-4556-ACC6-0DF0EFBF1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139" y="559911"/>
            <a:ext cx="5096068" cy="576000"/>
          </a:xfrm>
        </p:spPr>
        <p:txBody>
          <a:bodyPr/>
          <a:lstStyle/>
          <a:p>
            <a:r>
              <a:rPr lang="en-US" err="1"/>
              <a:t>Giới</a:t>
            </a:r>
            <a:r>
              <a:rPr lang="en-US"/>
              <a:t> </a:t>
            </a:r>
            <a:r>
              <a:rPr lang="en-US" err="1"/>
              <a:t>thiệu</a:t>
            </a:r>
            <a:r>
              <a:rPr lang="en-US"/>
              <a:t> </a:t>
            </a:r>
            <a:r>
              <a:rPr lang="en-US" err="1"/>
              <a:t>bài</a:t>
            </a:r>
            <a:r>
              <a:rPr lang="en-US"/>
              <a:t> </a:t>
            </a:r>
            <a:r>
              <a:rPr lang="en-US" err="1"/>
              <a:t>toán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017355-21FE-4828-AA6D-A5B33EF0A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3265" y="1056343"/>
            <a:ext cx="4577720" cy="1767364"/>
          </a:xfrm>
        </p:spPr>
        <p:txBody>
          <a:bodyPr/>
          <a:lstStyle/>
          <a:p>
            <a:r>
              <a:rPr lang="en-US"/>
              <a:t>Input: </a:t>
            </a:r>
            <a:r>
              <a:rPr lang="en-US" err="1"/>
              <a:t>Bức</a:t>
            </a:r>
            <a:r>
              <a:rPr lang="en-US"/>
              <a:t> </a:t>
            </a:r>
            <a:r>
              <a:rPr lang="en-US" err="1"/>
              <a:t>ảnh</a:t>
            </a:r>
            <a:r>
              <a:rPr lang="en-US"/>
              <a:t> </a:t>
            </a:r>
            <a:r>
              <a:rPr lang="en-US" err="1"/>
              <a:t>chứa</a:t>
            </a:r>
            <a:r>
              <a:rPr lang="en-US"/>
              <a:t> </a:t>
            </a:r>
            <a:r>
              <a:rPr lang="en-US" err="1"/>
              <a:t>mặt</a:t>
            </a:r>
            <a:r>
              <a:rPr lang="en-US"/>
              <a:t> </a:t>
            </a:r>
            <a:r>
              <a:rPr lang="en-US" err="1"/>
              <a:t>người</a:t>
            </a:r>
            <a:endParaRPr lang="en-US"/>
          </a:p>
          <a:p>
            <a:pPr marL="914400"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err="1"/>
              <a:t>Chụp</a:t>
            </a:r>
            <a:r>
              <a:rPr lang="en-US"/>
              <a:t> </a:t>
            </a:r>
            <a:r>
              <a:rPr lang="en-US" err="1"/>
              <a:t>chính</a:t>
            </a:r>
            <a:r>
              <a:rPr lang="en-US"/>
              <a:t> </a:t>
            </a:r>
            <a:r>
              <a:rPr lang="en-US" err="1"/>
              <a:t>diện</a:t>
            </a:r>
            <a:endParaRPr lang="en-US"/>
          </a:p>
          <a:p>
            <a:pPr marL="914400"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/>
              <a:t>Ánh </a:t>
            </a:r>
            <a:r>
              <a:rPr lang="en-US" err="1"/>
              <a:t>sáng</a:t>
            </a:r>
            <a:r>
              <a:rPr lang="en-US"/>
              <a:t> </a:t>
            </a:r>
            <a:r>
              <a:rPr lang="en-US" err="1"/>
              <a:t>tốt</a:t>
            </a:r>
            <a:endParaRPr lang="en-US"/>
          </a:p>
          <a:p>
            <a:pPr marL="914400"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vật</a:t>
            </a:r>
            <a:r>
              <a:rPr lang="en-US"/>
              <a:t> </a:t>
            </a:r>
            <a:r>
              <a:rPr lang="en-US" err="1"/>
              <a:t>cản</a:t>
            </a:r>
            <a:r>
              <a:rPr lang="en-US"/>
              <a:t> </a:t>
            </a:r>
            <a:r>
              <a:rPr lang="en-US" err="1"/>
              <a:t>lớn</a:t>
            </a:r>
            <a:endParaRPr lang="en-US"/>
          </a:p>
          <a:p>
            <a:pPr marL="114300" indent="0">
              <a:lnSpc>
                <a:spcPct val="150000"/>
              </a:lnSpc>
              <a:buNone/>
            </a:pPr>
            <a:endParaRPr lang="en-US"/>
          </a:p>
        </p:txBody>
      </p:sp>
      <p:sp>
        <p:nvSpPr>
          <p:cNvPr id="8" name="Hình Bầu dục 45">
            <a:extLst>
              <a:ext uri="{FF2B5EF4-FFF2-40B4-BE49-F238E27FC236}">
                <a16:creationId xmlns:a16="http://schemas.microsoft.com/office/drawing/2014/main" id="{CC5BDC83-A9EC-4A28-97F0-4443B60B7497}"/>
              </a:ext>
            </a:extLst>
          </p:cNvPr>
          <p:cNvSpPr/>
          <p:nvPr/>
        </p:nvSpPr>
        <p:spPr>
          <a:xfrm>
            <a:off x="8571276" y="4571233"/>
            <a:ext cx="572724" cy="53084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>
                    <a:lumMod val="95000"/>
                    <a:lumOff val="5000"/>
                  </a:schemeClr>
                </a:solidFill>
              </a:rPr>
              <a:t>5</a:t>
            </a:r>
            <a:endParaRPr lang="vi-VN" sz="18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14397CA-709E-CF30-9BF4-5D229A5F2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964" y="2716835"/>
            <a:ext cx="5505448" cy="2286243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E4588EC-BCF1-3812-F259-AFCE239D6F27}"/>
              </a:ext>
            </a:extLst>
          </p:cNvPr>
          <p:cNvSpPr txBox="1">
            <a:spLocks/>
          </p:cNvSpPr>
          <p:nvPr/>
        </p:nvSpPr>
        <p:spPr>
          <a:xfrm>
            <a:off x="4248944" y="702221"/>
            <a:ext cx="4577720" cy="1161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Work Sans"/>
              <a:buChar char="▶"/>
              <a:defRPr sz="16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Char char="◆"/>
              <a:defRPr sz="14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Char char="◆"/>
              <a:defRPr sz="14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Char char="◆"/>
              <a:defRPr sz="14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114300" indent="0">
              <a:buNone/>
            </a:pPr>
            <a:endParaRPr lang="en-US"/>
          </a:p>
          <a:p>
            <a:pPr>
              <a:lnSpc>
                <a:spcPct val="150000"/>
              </a:lnSpc>
            </a:pPr>
            <a:r>
              <a:rPr lang="en-US"/>
              <a:t>Output: </a:t>
            </a:r>
            <a:r>
              <a:rPr lang="en-US" err="1"/>
              <a:t>Dự</a:t>
            </a:r>
            <a:r>
              <a:rPr lang="en-US"/>
              <a:t> </a:t>
            </a:r>
            <a:r>
              <a:rPr lang="en-US" err="1"/>
              <a:t>đoán</a:t>
            </a:r>
            <a:r>
              <a:rPr lang="en-US"/>
              <a:t> </a:t>
            </a:r>
            <a:r>
              <a:rPr lang="en-US" err="1"/>
              <a:t>biểu</a:t>
            </a:r>
            <a:r>
              <a:rPr lang="en-US"/>
              <a:t> </a:t>
            </a:r>
            <a:r>
              <a:rPr lang="en-US" err="1"/>
              <a:t>cảm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gương</a:t>
            </a:r>
            <a:r>
              <a:rPr lang="en-US"/>
              <a:t> </a:t>
            </a:r>
            <a:r>
              <a:rPr lang="en-US" err="1"/>
              <a:t>mặt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</a:t>
            </a:r>
            <a:r>
              <a:rPr lang="en-US" err="1"/>
              <a:t>ảnh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44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718B-238E-40D6-B925-13FA2E9F1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711" y="539500"/>
            <a:ext cx="3674122" cy="576000"/>
          </a:xfrm>
        </p:spPr>
        <p:txBody>
          <a:bodyPr/>
          <a:lstStyle/>
          <a:p>
            <a:r>
              <a:rPr lang="en-US" err="1"/>
              <a:t>Ứng</a:t>
            </a:r>
            <a:r>
              <a:rPr lang="en-US"/>
              <a:t> </a:t>
            </a:r>
            <a:r>
              <a:rPr lang="en-US" err="1"/>
              <a:t>dụng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E4D828-B483-46DE-A843-21B05BDC8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7217" y="1273019"/>
            <a:ext cx="7489800" cy="1644900"/>
          </a:xfrm>
        </p:spPr>
        <p:txBody>
          <a:bodyPr/>
          <a:lstStyle/>
          <a:p>
            <a:r>
              <a:rPr lang="en-US" err="1"/>
              <a:t>Trong</a:t>
            </a:r>
            <a:r>
              <a:rPr lang="en-US"/>
              <a:t> </a:t>
            </a:r>
            <a:r>
              <a:rPr lang="en-US" err="1"/>
              <a:t>lĩnh</a:t>
            </a:r>
            <a:r>
              <a:rPr lang="en-US"/>
              <a:t> </a:t>
            </a:r>
            <a:r>
              <a:rPr lang="en-US" err="1"/>
              <a:t>vực</a:t>
            </a:r>
            <a:r>
              <a:rPr lang="en-US"/>
              <a:t> </a:t>
            </a:r>
            <a:r>
              <a:rPr lang="en-US" err="1"/>
              <a:t>tiếp</a:t>
            </a:r>
            <a:r>
              <a:rPr lang="en-US"/>
              <a:t> </a:t>
            </a:r>
            <a:r>
              <a:rPr lang="en-US" err="1"/>
              <a:t>thị</a:t>
            </a:r>
            <a:r>
              <a:rPr lang="en-US"/>
              <a:t>: </a:t>
            </a:r>
            <a:r>
              <a:rPr lang="en-US" err="1"/>
              <a:t>để</a:t>
            </a:r>
            <a:r>
              <a:rPr lang="en-US"/>
              <a:t> </a:t>
            </a:r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tích</a:t>
            </a:r>
            <a:r>
              <a:rPr lang="en-US"/>
              <a:t> </a:t>
            </a:r>
            <a:r>
              <a:rPr lang="en-US" err="1"/>
              <a:t>phản</a:t>
            </a:r>
            <a:r>
              <a:rPr lang="en-US"/>
              <a:t> </a:t>
            </a:r>
            <a:r>
              <a:rPr lang="en-US" err="1"/>
              <a:t>hồi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khách</a:t>
            </a:r>
            <a:r>
              <a:rPr lang="en-US"/>
              <a:t> </a:t>
            </a:r>
            <a:r>
              <a:rPr lang="en-US" err="1"/>
              <a:t>hàng</a:t>
            </a:r>
            <a:endParaRPr lang="en-US"/>
          </a:p>
          <a:p>
            <a:pPr>
              <a:lnSpc>
                <a:spcPct val="114999"/>
              </a:lnSpc>
            </a:pPr>
            <a:r>
              <a:rPr lang="en-US" err="1"/>
              <a:t>Xác</a:t>
            </a:r>
            <a:r>
              <a:rPr lang="en-US"/>
              <a:t> </a:t>
            </a:r>
            <a:r>
              <a:rPr lang="en-US" err="1"/>
              <a:t>định</a:t>
            </a:r>
            <a:r>
              <a:rPr lang="en-US"/>
              <a:t> </a:t>
            </a:r>
            <a:r>
              <a:rPr lang="en-US" err="1"/>
              <a:t>những</a:t>
            </a:r>
            <a:r>
              <a:rPr lang="en-US"/>
              <a:t> </a:t>
            </a:r>
            <a:r>
              <a:rPr lang="en-US" err="1"/>
              <a:t>người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hành</a:t>
            </a:r>
            <a:r>
              <a:rPr lang="en-US"/>
              <a:t> </a:t>
            </a:r>
            <a:r>
              <a:rPr lang="en-US" err="1"/>
              <a:t>vì</a:t>
            </a:r>
            <a:r>
              <a:rPr lang="en-US"/>
              <a:t> </a:t>
            </a:r>
            <a:r>
              <a:rPr lang="en-US" err="1"/>
              <a:t>đáng</a:t>
            </a:r>
            <a:r>
              <a:rPr lang="en-US"/>
              <a:t> </a:t>
            </a:r>
            <a:r>
              <a:rPr lang="en-US" err="1"/>
              <a:t>ngờ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</a:t>
            </a:r>
            <a:r>
              <a:rPr lang="en-US" err="1"/>
              <a:t>đám</a:t>
            </a:r>
            <a:r>
              <a:rPr lang="en-US"/>
              <a:t> </a:t>
            </a:r>
            <a:r>
              <a:rPr lang="en-US" err="1"/>
              <a:t>đông</a:t>
            </a:r>
            <a:r>
              <a:rPr lang="en-US"/>
              <a:t> </a:t>
            </a:r>
            <a:r>
              <a:rPr lang="en-US" err="1"/>
              <a:t>từ</a:t>
            </a:r>
            <a:r>
              <a:rPr lang="en-US"/>
              <a:t> </a:t>
            </a:r>
            <a:r>
              <a:rPr lang="en-US" err="1"/>
              <a:t>đó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ngăn</a:t>
            </a:r>
            <a:r>
              <a:rPr lang="en-US"/>
              <a:t> </a:t>
            </a:r>
            <a:r>
              <a:rPr lang="en-US" err="1"/>
              <a:t>chặn</a:t>
            </a:r>
            <a:r>
              <a:rPr lang="en-US"/>
              <a:t> </a:t>
            </a:r>
            <a:r>
              <a:rPr lang="en-US" err="1"/>
              <a:t>tội</a:t>
            </a:r>
            <a:r>
              <a:rPr lang="en-US"/>
              <a:t> </a:t>
            </a:r>
            <a:r>
              <a:rPr lang="en-US" err="1"/>
              <a:t>phạm</a:t>
            </a:r>
            <a:r>
              <a:rPr lang="en-US"/>
              <a:t>, </a:t>
            </a:r>
            <a:r>
              <a:rPr lang="en-US" err="1"/>
              <a:t>khủng</a:t>
            </a:r>
            <a:r>
              <a:rPr lang="en-US"/>
              <a:t> </a:t>
            </a:r>
            <a:r>
              <a:rPr lang="en-US" err="1"/>
              <a:t>bố</a:t>
            </a:r>
            <a:r>
              <a:rPr lang="en-US"/>
              <a:t>.</a:t>
            </a:r>
          </a:p>
          <a:p>
            <a:pPr>
              <a:lnSpc>
                <a:spcPct val="114999"/>
              </a:lnSpc>
            </a:pPr>
            <a:r>
              <a:rPr lang="en-US" err="1"/>
              <a:t>Quản</a:t>
            </a:r>
            <a:r>
              <a:rPr lang="en-US"/>
              <a:t> </a:t>
            </a:r>
            <a:r>
              <a:rPr lang="en-US" err="1"/>
              <a:t>lý</a:t>
            </a:r>
            <a:r>
              <a:rPr lang="en-US"/>
              <a:t> </a:t>
            </a:r>
            <a:r>
              <a:rPr lang="en-US" err="1"/>
              <a:t>dịch</a:t>
            </a:r>
            <a:r>
              <a:rPr lang="en-US"/>
              <a:t> </a:t>
            </a:r>
            <a:r>
              <a:rPr lang="en-US" err="1"/>
              <a:t>vụ</a:t>
            </a:r>
            <a:r>
              <a:rPr lang="en-US"/>
              <a:t> </a:t>
            </a:r>
            <a:r>
              <a:rPr lang="en-US" err="1"/>
              <a:t>khách</a:t>
            </a:r>
            <a:r>
              <a:rPr lang="en-US"/>
              <a:t> </a:t>
            </a:r>
            <a:r>
              <a:rPr lang="en-US" err="1"/>
              <a:t>hàng</a:t>
            </a:r>
            <a:r>
              <a:rPr lang="en-US"/>
              <a:t> : </a:t>
            </a:r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tích</a:t>
            </a:r>
            <a:r>
              <a:rPr lang="en-US"/>
              <a:t> </a:t>
            </a:r>
            <a:r>
              <a:rPr lang="en-US" err="1"/>
              <a:t>mức</a:t>
            </a:r>
            <a:r>
              <a:rPr lang="en-US"/>
              <a:t> </a:t>
            </a:r>
            <a:r>
              <a:rPr lang="en-US" err="1"/>
              <a:t>độ</a:t>
            </a:r>
            <a:r>
              <a:rPr lang="en-US"/>
              <a:t> </a:t>
            </a:r>
            <a:r>
              <a:rPr lang="en-US" err="1"/>
              <a:t>hài</a:t>
            </a:r>
            <a:r>
              <a:rPr lang="en-US"/>
              <a:t> </a:t>
            </a:r>
            <a:r>
              <a:rPr lang="en-US" err="1"/>
              <a:t>lòng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khách</a:t>
            </a:r>
            <a:r>
              <a:rPr lang="en-US"/>
              <a:t> </a:t>
            </a:r>
            <a:r>
              <a:rPr lang="en-US" err="1"/>
              <a:t>hàng</a:t>
            </a:r>
            <a:r>
              <a:rPr lang="en-US"/>
              <a:t>.</a:t>
            </a:r>
          </a:p>
          <a:p>
            <a:pPr>
              <a:lnSpc>
                <a:spcPct val="114999"/>
              </a:lnSpc>
            </a:pPr>
            <a:r>
              <a:rPr lang="en-US" err="1"/>
              <a:t>Sử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 </a:t>
            </a:r>
            <a:r>
              <a:rPr lang="en-US" err="1"/>
              <a:t>những</a:t>
            </a:r>
            <a:r>
              <a:rPr lang="en-US"/>
              <a:t> </a:t>
            </a:r>
            <a:r>
              <a:rPr lang="en-US" err="1"/>
              <a:t>ứng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 game </a:t>
            </a:r>
            <a:r>
              <a:rPr lang="en-US" err="1"/>
              <a:t>thực</a:t>
            </a:r>
            <a:r>
              <a:rPr lang="en-US"/>
              <a:t> </a:t>
            </a:r>
            <a:r>
              <a:rPr lang="en-US" err="1"/>
              <a:t>tế</a:t>
            </a:r>
            <a:r>
              <a:rPr lang="en-US"/>
              <a:t> </a:t>
            </a:r>
            <a:r>
              <a:rPr lang="en-US" err="1"/>
              <a:t>ảo</a:t>
            </a:r>
            <a:endParaRPr lang="en-US"/>
          </a:p>
          <a:p>
            <a:pPr>
              <a:lnSpc>
                <a:spcPct val="114999"/>
              </a:lnSpc>
            </a:pPr>
            <a:endParaRPr lang="en-US"/>
          </a:p>
        </p:txBody>
      </p:sp>
      <p:sp>
        <p:nvSpPr>
          <p:cNvPr id="4" name="Hình Bầu dục 45">
            <a:extLst>
              <a:ext uri="{FF2B5EF4-FFF2-40B4-BE49-F238E27FC236}">
                <a16:creationId xmlns:a16="http://schemas.microsoft.com/office/drawing/2014/main" id="{B3F5FD6A-76C6-4417-9E0D-BE70BA1DF560}"/>
              </a:ext>
            </a:extLst>
          </p:cNvPr>
          <p:cNvSpPr/>
          <p:nvPr/>
        </p:nvSpPr>
        <p:spPr>
          <a:xfrm>
            <a:off x="8571276" y="4571233"/>
            <a:ext cx="572724" cy="53084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>
                    <a:lumMod val="95000"/>
                    <a:lumOff val="5000"/>
                  </a:schemeClr>
                </a:solidFill>
              </a:rPr>
              <a:t>6</a:t>
            </a:r>
            <a:endParaRPr lang="vi-VN" sz="18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066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38"/>
          <p:cNvSpPr txBox="1">
            <a:spLocks noGrp="1"/>
          </p:cNvSpPr>
          <p:nvPr>
            <p:ph type="title"/>
          </p:nvPr>
        </p:nvSpPr>
        <p:spPr>
          <a:xfrm>
            <a:off x="311700" y="36169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Dataset</a:t>
            </a:r>
            <a:endParaRPr sz="4000"/>
          </a:p>
        </p:txBody>
      </p:sp>
      <p:grpSp>
        <p:nvGrpSpPr>
          <p:cNvPr id="1396" name="Google Shape;1396;p38"/>
          <p:cNvGrpSpPr/>
          <p:nvPr/>
        </p:nvGrpSpPr>
        <p:grpSpPr>
          <a:xfrm>
            <a:off x="3866400" y="1866150"/>
            <a:ext cx="1411200" cy="1658614"/>
            <a:chOff x="3866400" y="1866150"/>
            <a:chExt cx="1411200" cy="1658614"/>
          </a:xfrm>
        </p:grpSpPr>
        <p:sp>
          <p:nvSpPr>
            <p:cNvPr id="1397" name="Google Shape;1397;p38"/>
            <p:cNvSpPr/>
            <p:nvPr/>
          </p:nvSpPr>
          <p:spPr>
            <a:xfrm rot="2700000">
              <a:off x="4073065" y="2072815"/>
              <a:ext cx="997869" cy="99786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8"/>
            <p:cNvSpPr/>
            <p:nvPr/>
          </p:nvSpPr>
          <p:spPr>
            <a:xfrm rot="10800000">
              <a:off x="4380812" y="3277828"/>
              <a:ext cx="382377" cy="246936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1" y="10170"/>
                  </a:lnTo>
                  <a:lnTo>
                    <a:pt x="2938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38"/>
          <p:cNvGrpSpPr/>
          <p:nvPr/>
        </p:nvGrpSpPr>
        <p:grpSpPr>
          <a:xfrm>
            <a:off x="4305159" y="2315698"/>
            <a:ext cx="533687" cy="512110"/>
            <a:chOff x="-62890750" y="2296300"/>
            <a:chExt cx="330825" cy="317450"/>
          </a:xfrm>
        </p:grpSpPr>
        <p:sp>
          <p:nvSpPr>
            <p:cNvPr id="1400" name="Google Shape;1400;p38"/>
            <p:cNvSpPr/>
            <p:nvPr/>
          </p:nvSpPr>
          <p:spPr>
            <a:xfrm>
              <a:off x="-62890750" y="2296300"/>
              <a:ext cx="313500" cy="195375"/>
            </a:xfrm>
            <a:custGeom>
              <a:avLst/>
              <a:gdLst/>
              <a:ahLst/>
              <a:cxnLst/>
              <a:rect l="l" t="t" r="r" b="b"/>
              <a:pathLst>
                <a:path w="12540" h="7815" extrusionOk="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8"/>
            <p:cNvSpPr/>
            <p:nvPr/>
          </p:nvSpPr>
          <p:spPr>
            <a:xfrm>
              <a:off x="-62874975" y="2417475"/>
              <a:ext cx="315050" cy="196275"/>
            </a:xfrm>
            <a:custGeom>
              <a:avLst/>
              <a:gdLst/>
              <a:ahLst/>
              <a:cxnLst/>
              <a:rect l="l" t="t" r="r" b="b"/>
              <a:pathLst>
                <a:path w="12602" h="7851" extrusionOk="0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8"/>
            <p:cNvSpPr/>
            <p:nvPr/>
          </p:nvSpPr>
          <p:spPr>
            <a:xfrm>
              <a:off x="-62822225" y="2357750"/>
              <a:ext cx="193000" cy="192975"/>
            </a:xfrm>
            <a:custGeom>
              <a:avLst/>
              <a:gdLst/>
              <a:ahLst/>
              <a:cxnLst/>
              <a:rect l="l" t="t" r="r" b="b"/>
              <a:pathLst>
                <a:path w="7720" h="7719" extrusionOk="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Hình Bầu dục 45">
            <a:extLst>
              <a:ext uri="{FF2B5EF4-FFF2-40B4-BE49-F238E27FC236}">
                <a16:creationId xmlns:a16="http://schemas.microsoft.com/office/drawing/2014/main" id="{7F542CC8-A0BC-49E6-B9DB-D37C4811448D}"/>
              </a:ext>
            </a:extLst>
          </p:cNvPr>
          <p:cNvSpPr/>
          <p:nvPr/>
        </p:nvSpPr>
        <p:spPr>
          <a:xfrm>
            <a:off x="8571276" y="4571233"/>
            <a:ext cx="572724" cy="53084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>
                    <a:lumMod val="95000"/>
                    <a:lumOff val="5000"/>
                  </a:schemeClr>
                </a:solidFill>
              </a:rPr>
              <a:t>7</a:t>
            </a:r>
            <a:endParaRPr lang="vi-VN" sz="18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873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ED140-7707-40C0-B054-F1CAB2471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45F9E-9C13-4C1C-9A2D-2209EBA55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486757"/>
            <a:ext cx="4457700" cy="3021807"/>
          </a:xfrm>
        </p:spPr>
        <p:txBody>
          <a:bodyPr/>
          <a:lstStyle/>
          <a:p>
            <a:r>
              <a:rPr lang="en-US"/>
              <a:t>Dataset: Fer2013 </a:t>
            </a:r>
            <a:r>
              <a:rPr lang="en-US" err="1"/>
              <a:t>gồm</a:t>
            </a:r>
            <a:r>
              <a:rPr lang="en-US"/>
              <a:t> 35887 </a:t>
            </a:r>
            <a:r>
              <a:rPr lang="en-US" err="1"/>
              <a:t>ảnh</a:t>
            </a:r>
            <a:r>
              <a:rPr lang="en-US"/>
              <a:t> </a:t>
            </a:r>
            <a:r>
              <a:rPr lang="en-US" err="1"/>
              <a:t>xám</a:t>
            </a:r>
            <a:r>
              <a:rPr lang="en-US"/>
              <a:t> </a:t>
            </a:r>
            <a:r>
              <a:rPr lang="en-US" err="1"/>
              <a:t>kích</a:t>
            </a:r>
            <a:r>
              <a:rPr lang="en-US"/>
              <a:t> </a:t>
            </a:r>
            <a:r>
              <a:rPr lang="en-US" err="1"/>
              <a:t>cỡ</a:t>
            </a:r>
            <a:r>
              <a:rPr lang="en-US"/>
              <a:t> 48x48 chia </a:t>
            </a:r>
            <a:r>
              <a:rPr lang="en-US" err="1"/>
              <a:t>thành</a:t>
            </a:r>
            <a:r>
              <a:rPr lang="en-US"/>
              <a:t> 2 </a:t>
            </a:r>
            <a:r>
              <a:rPr lang="en-US" err="1"/>
              <a:t>tập</a:t>
            </a:r>
            <a:r>
              <a:rPr lang="en-US"/>
              <a:t> training </a:t>
            </a:r>
            <a:r>
              <a:rPr lang="en-US" err="1"/>
              <a:t>và</a:t>
            </a:r>
            <a:r>
              <a:rPr lang="en-US"/>
              <a:t> validation </a:t>
            </a:r>
            <a:r>
              <a:rPr lang="en-US" err="1"/>
              <a:t>theo</a:t>
            </a:r>
            <a:r>
              <a:rPr lang="en-US"/>
              <a:t> </a:t>
            </a:r>
            <a:r>
              <a:rPr lang="en-US" err="1"/>
              <a:t>tỉ</a:t>
            </a:r>
            <a:r>
              <a:rPr lang="en-US"/>
              <a:t> </a:t>
            </a:r>
            <a:r>
              <a:rPr lang="en-US" err="1"/>
              <a:t>lệ</a:t>
            </a:r>
            <a:r>
              <a:rPr lang="en-US"/>
              <a:t> </a:t>
            </a:r>
            <a:r>
              <a:rPr lang="en-US" err="1"/>
              <a:t>lần</a:t>
            </a:r>
            <a:r>
              <a:rPr lang="en-US"/>
              <a:t> </a:t>
            </a:r>
            <a:r>
              <a:rPr lang="en-US" err="1"/>
              <a:t>lượt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0.8 </a:t>
            </a:r>
            <a:r>
              <a:rPr lang="en-US" err="1"/>
              <a:t>và</a:t>
            </a:r>
            <a:r>
              <a:rPr lang="en-US"/>
              <a:t> 0.2</a:t>
            </a:r>
          </a:p>
          <a:p>
            <a:r>
              <a:rPr lang="en-US" err="1"/>
              <a:t>Có</a:t>
            </a:r>
            <a:r>
              <a:rPr lang="en-US"/>
              <a:t> 7 </a:t>
            </a:r>
            <a:r>
              <a:rPr lang="en-US" err="1"/>
              <a:t>lớp</a:t>
            </a:r>
            <a:r>
              <a:rPr lang="en-US"/>
              <a:t> </a:t>
            </a:r>
            <a:r>
              <a:rPr lang="en-US" err="1"/>
              <a:t>biểu</a:t>
            </a:r>
            <a:r>
              <a:rPr lang="en-US"/>
              <a:t> </a:t>
            </a:r>
            <a:r>
              <a:rPr lang="en-US" err="1"/>
              <a:t>cảm</a:t>
            </a:r>
            <a:r>
              <a:rPr lang="en-US"/>
              <a:t>:</a:t>
            </a:r>
          </a:p>
        </p:txBody>
      </p:sp>
      <p:pic>
        <p:nvPicPr>
          <p:cNvPr id="4" name="Picture 3" descr="A collage of a person's face&#10;&#10;Description automatically generated">
            <a:extLst>
              <a:ext uri="{FF2B5EF4-FFF2-40B4-BE49-F238E27FC236}">
                <a16:creationId xmlns:a16="http://schemas.microsoft.com/office/drawing/2014/main" id="{1B6C2977-1BDA-4763-906F-4EB699442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586" y="168243"/>
            <a:ext cx="3356139" cy="2266639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68D5FA64-1C51-45CD-89C4-5E1F2D2F2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549" y="2344442"/>
            <a:ext cx="3536155" cy="24779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777685-51AA-4E15-AF3F-73D8BA19B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974" y="2529744"/>
            <a:ext cx="1731026" cy="1978820"/>
          </a:xfrm>
          <a:prstGeom prst="rect">
            <a:avLst/>
          </a:prstGeom>
        </p:spPr>
      </p:pic>
      <p:sp>
        <p:nvSpPr>
          <p:cNvPr id="11" name="Hình Bầu dục 45">
            <a:extLst>
              <a:ext uri="{FF2B5EF4-FFF2-40B4-BE49-F238E27FC236}">
                <a16:creationId xmlns:a16="http://schemas.microsoft.com/office/drawing/2014/main" id="{31B6B560-5F31-47C8-951D-87285E644E65}"/>
              </a:ext>
            </a:extLst>
          </p:cNvPr>
          <p:cNvSpPr/>
          <p:nvPr/>
        </p:nvSpPr>
        <p:spPr>
          <a:xfrm>
            <a:off x="8571276" y="4610934"/>
            <a:ext cx="572724" cy="53084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>
                    <a:lumMod val="95000"/>
                    <a:lumOff val="5000"/>
                  </a:schemeClr>
                </a:solidFill>
              </a:rPr>
              <a:t>8</a:t>
            </a:r>
            <a:endParaRPr lang="vi-VN" sz="18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92658"/>
      </p:ext>
    </p:extLst>
  </p:cSld>
  <p:clrMapOvr>
    <a:masterClrMapping/>
  </p:clrMapOvr>
</p:sld>
</file>

<file path=ppt/theme/theme1.xml><?xml version="1.0" encoding="utf-8"?>
<a:theme xmlns:a="http://schemas.openxmlformats.org/drawingml/2006/main" name="Political Consulting by Slidesgo">
  <a:themeElements>
    <a:clrScheme name="Simple Light">
      <a:dk1>
        <a:srgbClr val="000000"/>
      </a:dk1>
      <a:lt1>
        <a:srgbClr val="FFFFFF"/>
      </a:lt1>
      <a:dk2>
        <a:srgbClr val="31495D"/>
      </a:dk2>
      <a:lt2>
        <a:srgbClr val="77BABC"/>
      </a:lt2>
      <a:accent1>
        <a:srgbClr val="57888A"/>
      </a:accent1>
      <a:accent2>
        <a:srgbClr val="BFE9EB"/>
      </a:accent2>
      <a:accent3>
        <a:srgbClr val="4C6C88"/>
      </a:accent3>
      <a:accent4>
        <a:srgbClr val="233442"/>
      </a:accent4>
      <a:accent5>
        <a:srgbClr val="000000"/>
      </a:accent5>
      <a:accent6>
        <a:srgbClr val="434343"/>
      </a:accent6>
      <a:hlink>
        <a:srgbClr val="23344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BE708B5869EFB64491534AD8CFF848CA" ma:contentTypeVersion="4" ma:contentTypeDescription="Tạo tài liệu mới." ma:contentTypeScope="" ma:versionID="f3bd7f39ac22de9c4e9b3a1f45deb77c">
  <xsd:schema xmlns:xsd="http://www.w3.org/2001/XMLSchema" xmlns:xs="http://www.w3.org/2001/XMLSchema" xmlns:p="http://schemas.microsoft.com/office/2006/metadata/properties" xmlns:ns2="8e78f43e-ea1b-44cc-828f-8a88eaf4b494" targetNamespace="http://schemas.microsoft.com/office/2006/metadata/properties" ma:root="true" ma:fieldsID="d1dfe598bff6b5be5cf9595e81d71248" ns2:_="">
    <xsd:import namespace="8e78f43e-ea1b-44cc-828f-8a88eaf4b49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78f43e-ea1b-44cc-828f-8a88eaf4b4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224BB98-0A2B-4762-A358-D576654D90DE}">
  <ds:schemaRefs>
    <ds:schemaRef ds:uri="8e78f43e-ea1b-44cc-828f-8a88eaf4b49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09926FC-2952-4CE7-B5E7-42C2ADBA013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E41B4DE-977F-4A98-BC41-7DD4A81EFAB4}">
  <ds:schemaRefs>
    <ds:schemaRef ds:uri="8e78f43e-ea1b-44cc-828f-8a88eaf4b49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29</Slides>
  <Notes>19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Political Consulting by Slidesgo</vt:lpstr>
      <vt:lpstr>Custom Design</vt:lpstr>
      <vt:lpstr>1_Custom Design</vt:lpstr>
      <vt:lpstr>Facial Expression Recognition</vt:lpstr>
      <vt:lpstr>PowerPoint Presentation</vt:lpstr>
      <vt:lpstr>PowerPoint Presentation</vt:lpstr>
      <vt:lpstr>Giới thiệu</vt:lpstr>
      <vt:lpstr>Giới thiệu bài toán</vt:lpstr>
      <vt:lpstr>Giới thiệu bài toán</vt:lpstr>
      <vt:lpstr>Ứng dụng</vt:lpstr>
      <vt:lpstr>Dataset</vt:lpstr>
      <vt:lpstr>Dataset</vt:lpstr>
      <vt:lpstr>RESNET</vt:lpstr>
      <vt:lpstr>ResNet</vt:lpstr>
      <vt:lpstr>PowerPoint Presentation</vt:lpstr>
      <vt:lpstr>TRAINING</vt:lpstr>
      <vt:lpstr>Training</vt:lpstr>
      <vt:lpstr>ResNet-50</vt:lpstr>
      <vt:lpstr>ResNet-50</vt:lpstr>
      <vt:lpstr>ResNet-50 Normalized confusion matrix</vt:lpstr>
      <vt:lpstr>ResNet-101</vt:lpstr>
      <vt:lpstr>ResNet-101</vt:lpstr>
      <vt:lpstr>PowerPoint Presentation</vt:lpstr>
      <vt:lpstr>ResNet-152</vt:lpstr>
      <vt:lpstr>ResNet-152</vt:lpstr>
      <vt:lpstr>PowerPoint Presentation</vt:lpstr>
      <vt:lpstr>PowerPoint Presentation</vt:lpstr>
      <vt:lpstr>Kết luận</vt:lpstr>
      <vt:lpstr>Hướng phát triển</vt:lpstr>
      <vt:lpstr>Tham khảo</vt:lpstr>
      <vt:lpstr>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Political Consulting</dc:title>
  <cp:revision>1</cp:revision>
  <dcterms:modified xsi:type="dcterms:W3CDTF">2022-06-20T07:40:05Z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0x010100BE708B5869EFB64491534AD8CFF848CA</vt:lpwstr>
  </property>
</Properties>
</file>